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648" r:id="rId1"/>
  </p:sldMasterIdLst>
  <p:notesMasterIdLst>
    <p:notesMasterId r:id="rId25"/>
  </p:notesMasterIdLst>
  <p:handoutMasterIdLst>
    <p:handoutMasterId r:id="rId26"/>
  </p:handoutMasterIdLst>
  <p:sldIdLst>
    <p:sldId id="619" r:id="rId2"/>
    <p:sldId id="652" r:id="rId3"/>
    <p:sldId id="653" r:id="rId4"/>
    <p:sldId id="654" r:id="rId5"/>
    <p:sldId id="655" r:id="rId6"/>
    <p:sldId id="656" r:id="rId7"/>
    <p:sldId id="657" r:id="rId8"/>
    <p:sldId id="658" r:id="rId9"/>
    <p:sldId id="659" r:id="rId10"/>
    <p:sldId id="660" r:id="rId11"/>
    <p:sldId id="661" r:id="rId12"/>
    <p:sldId id="662" r:id="rId13"/>
    <p:sldId id="663" r:id="rId14"/>
    <p:sldId id="664" r:id="rId15"/>
    <p:sldId id="665" r:id="rId16"/>
    <p:sldId id="666" r:id="rId17"/>
    <p:sldId id="667" r:id="rId18"/>
    <p:sldId id="668" r:id="rId19"/>
    <p:sldId id="669" r:id="rId20"/>
    <p:sldId id="670" r:id="rId21"/>
    <p:sldId id="671" r:id="rId22"/>
    <p:sldId id="672" r:id="rId23"/>
    <p:sldId id="673" r:id="rId24"/>
  </p:sldIdLst>
  <p:sldSz cx="9144000" cy="6858000" type="screen4x3"/>
  <p:notesSz cx="6858000" cy="9117013"/>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
          <p15:clr>
            <a:srgbClr val="A4A3A4"/>
          </p15:clr>
        </p15:guide>
      </p15:sldGuideLst>
    </p:ext>
    <p:ext uri="{2D200454-40CA-4A62-9FC3-DE9A4176ACB9}">
      <p15:notesGuideLst xmlns:p15="http://schemas.microsoft.com/office/powerpoint/2012/main">
        <p15:guide id="1" orient="horz" pos="2872">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ECFF"/>
    <a:srgbClr val="FFFFCC"/>
    <a:srgbClr val="008080"/>
    <a:srgbClr val="66CCFF"/>
    <a:srgbClr val="66FFCC"/>
    <a:srgbClr val="CCFFFF"/>
    <a:srgbClr val="FF0000"/>
    <a:srgbClr val="33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2214" autoAdjust="0"/>
  </p:normalViewPr>
  <p:slideViewPr>
    <p:cSldViewPr snapToGrid="0">
      <p:cViewPr varScale="1">
        <p:scale>
          <a:sx n="100" d="100"/>
          <a:sy n="100" d="100"/>
        </p:scale>
        <p:origin x="51" y="319"/>
      </p:cViewPr>
      <p:guideLst>
        <p:guide orient="horz" pos="2160"/>
        <p:guide pos="288"/>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notesViewPr>
    <p:cSldViewPr snapToGrid="0">
      <p:cViewPr varScale="1">
        <p:scale>
          <a:sx n="103" d="100"/>
          <a:sy n="103" d="100"/>
        </p:scale>
        <p:origin x="-2514" y="-84"/>
      </p:cViewPr>
      <p:guideLst>
        <p:guide orient="horz" pos="2872"/>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6802" name="Rectangle 2"/>
          <p:cNvSpPr>
            <a:spLocks noGrp="1" noChangeArrowheads="1"/>
          </p:cNvSpPr>
          <p:nvPr>
            <p:ph type="hdr" sz="quarter"/>
          </p:nvPr>
        </p:nvSpPr>
        <p:spPr bwMode="auto">
          <a:xfrm>
            <a:off x="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76803" name="Rectangle 3"/>
          <p:cNvSpPr>
            <a:spLocks noGrp="1" noChangeArrowheads="1"/>
          </p:cNvSpPr>
          <p:nvPr>
            <p:ph type="dt" sz="quarter" idx="1"/>
          </p:nvPr>
        </p:nvSpPr>
        <p:spPr bwMode="auto">
          <a:xfrm>
            <a:off x="3884613"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76804" name="Rectangle 4"/>
          <p:cNvSpPr>
            <a:spLocks noGrp="1" noChangeArrowheads="1"/>
          </p:cNvSpPr>
          <p:nvPr>
            <p:ph type="ftr" sz="quarter" idx="2"/>
          </p:nvPr>
        </p:nvSpPr>
        <p:spPr bwMode="auto">
          <a:xfrm>
            <a:off x="0" y="8659813"/>
            <a:ext cx="2971800" cy="4556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76805" name="Rectangle 5"/>
          <p:cNvSpPr>
            <a:spLocks noGrp="1" noChangeArrowheads="1"/>
          </p:cNvSpPr>
          <p:nvPr>
            <p:ph type="sldNum" sz="quarter" idx="3"/>
          </p:nvPr>
        </p:nvSpPr>
        <p:spPr bwMode="auto">
          <a:xfrm>
            <a:off x="3884613" y="8659813"/>
            <a:ext cx="2971800" cy="4556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E8E90B2-7FC4-4896-8617-23D9992C46FC}" type="slidenum">
              <a:rPr lang="en-US"/>
              <a:pPr>
                <a:defRPr/>
              </a:pPr>
              <a:t>‹#›</a:t>
            </a:fld>
            <a:endParaRPr lang="en-US"/>
          </a:p>
        </p:txBody>
      </p:sp>
    </p:spTree>
    <p:extLst>
      <p:ext uri="{BB962C8B-B14F-4D97-AF65-F5344CB8AC3E}">
        <p14:creationId xmlns:p14="http://schemas.microsoft.com/office/powerpoint/2010/main" val="31756444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ltLang="en-US"/>
          </a:p>
        </p:txBody>
      </p:sp>
      <p:sp>
        <p:nvSpPr>
          <p:cNvPr id="5123" name="Rectangle 3"/>
          <p:cNvSpPr>
            <a:spLocks noGrp="1" noChangeArrowheads="1"/>
          </p:cNvSpPr>
          <p:nvPr>
            <p:ph type="dt" idx="1"/>
          </p:nvPr>
        </p:nvSpPr>
        <p:spPr bwMode="auto">
          <a:xfrm>
            <a:off x="388620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ltLang="en-US"/>
          </a:p>
        </p:txBody>
      </p:sp>
      <p:sp>
        <p:nvSpPr>
          <p:cNvPr id="74756" name="Rectangle 4"/>
          <p:cNvSpPr>
            <a:spLocks noGrp="1" noRot="1" noChangeAspect="1" noChangeArrowheads="1" noTextEdit="1"/>
          </p:cNvSpPr>
          <p:nvPr>
            <p:ph type="sldImg" idx="2"/>
          </p:nvPr>
        </p:nvSpPr>
        <p:spPr bwMode="auto">
          <a:xfrm>
            <a:off x="1150938" y="684213"/>
            <a:ext cx="4557712" cy="3417887"/>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914400" y="4330700"/>
            <a:ext cx="5029200" cy="4102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5126" name="Rectangle 6"/>
          <p:cNvSpPr>
            <a:spLocks noGrp="1" noChangeArrowheads="1"/>
          </p:cNvSpPr>
          <p:nvPr>
            <p:ph type="ftr" sz="quarter" idx="4"/>
          </p:nvPr>
        </p:nvSpPr>
        <p:spPr bwMode="auto">
          <a:xfrm>
            <a:off x="0" y="8661400"/>
            <a:ext cx="2971800" cy="4556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ltLang="en-US"/>
          </a:p>
        </p:txBody>
      </p:sp>
      <p:sp>
        <p:nvSpPr>
          <p:cNvPr id="5127" name="Rectangle 7"/>
          <p:cNvSpPr>
            <a:spLocks noGrp="1" noChangeArrowheads="1"/>
          </p:cNvSpPr>
          <p:nvPr>
            <p:ph type="sldNum" sz="quarter" idx="5"/>
          </p:nvPr>
        </p:nvSpPr>
        <p:spPr bwMode="auto">
          <a:xfrm>
            <a:off x="3886200" y="8661400"/>
            <a:ext cx="2971800" cy="4556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F86BCFC9-3494-43C9-BDC6-E2B0004A9C42}" type="slidenum">
              <a:rPr lang="en-US" altLang="en-US"/>
              <a:pPr>
                <a:defRPr/>
              </a:pPr>
              <a:t>‹#›</a:t>
            </a:fld>
            <a:endParaRPr lang="en-US" altLang="en-US"/>
          </a:p>
        </p:txBody>
      </p:sp>
    </p:spTree>
    <p:extLst>
      <p:ext uri="{BB962C8B-B14F-4D97-AF65-F5344CB8AC3E}">
        <p14:creationId xmlns:p14="http://schemas.microsoft.com/office/powerpoint/2010/main" val="19427542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ln/>
        </p:spPr>
      </p:sp>
      <p:sp>
        <p:nvSpPr>
          <p:cNvPr id="76803" name="Notes Placeholder 2"/>
          <p:cNvSpPr>
            <a:spLocks noGrp="1"/>
          </p:cNvSpPr>
          <p:nvPr>
            <p:ph type="body" idx="1"/>
          </p:nvPr>
        </p:nvSpPr>
        <p:spPr>
          <a:noFill/>
          <a:ln/>
        </p:spPr>
        <p:txBody>
          <a:bodyPr/>
          <a:lstStyle/>
          <a:p>
            <a:endParaRPr lang="en-US"/>
          </a:p>
        </p:txBody>
      </p:sp>
      <p:sp>
        <p:nvSpPr>
          <p:cNvPr id="76804" name="Slide Number Placeholder 3"/>
          <p:cNvSpPr>
            <a:spLocks noGrp="1"/>
          </p:cNvSpPr>
          <p:nvPr>
            <p:ph type="sldNum" sz="quarter" idx="5"/>
          </p:nvPr>
        </p:nvSpPr>
        <p:spPr>
          <a:noFill/>
        </p:spPr>
        <p:txBody>
          <a:bodyPr/>
          <a:lstStyle/>
          <a:p>
            <a:fld id="{4017898B-A80B-452D-A283-CEE48A1EA7E2}" type="slidenum">
              <a:rPr lang="en-US" smtClean="0">
                <a:latin typeface="Arial" pitchFamily="34" charset="0"/>
              </a:rPr>
              <a:pPr/>
              <a:t>1</a:t>
            </a:fld>
            <a:endParaRPr lang="en-US">
              <a:latin typeface="Arial" pitchFamily="34" charset="0"/>
            </a:endParaRPr>
          </a:p>
        </p:txBody>
      </p:sp>
    </p:spTree>
    <p:extLst>
      <p:ext uri="{BB962C8B-B14F-4D97-AF65-F5344CB8AC3E}">
        <p14:creationId xmlns:p14="http://schemas.microsoft.com/office/powerpoint/2010/main" val="20328492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28C08329-6D2D-4D83-8405-66C778E68B0D}" type="slidenum">
              <a:rPr lang="en-US" altLang="en-US" sz="1200" smtClean="0"/>
              <a:pPr/>
              <a:t>11</a:t>
            </a:fld>
            <a:endParaRPr lang="en-US" altLang="en-US" sz="1200"/>
          </a:p>
        </p:txBody>
      </p:sp>
      <p:sp>
        <p:nvSpPr>
          <p:cNvPr id="24579" name="Rectangle 2"/>
          <p:cNvSpPr>
            <a:spLocks noGrp="1" noRot="1" noChangeAspect="1" noChangeArrowheads="1" noTextEdit="1"/>
          </p:cNvSpPr>
          <p:nvPr>
            <p:ph type="sldImg"/>
          </p:nvPr>
        </p:nvSpPr>
        <p:spPr>
          <a:solidFill>
            <a:srgbClr val="FFFFFF"/>
          </a:solidFill>
          <a:ln/>
        </p:spPr>
      </p:sp>
      <p:sp>
        <p:nvSpPr>
          <p:cNvPr id="24580" name="Rectangle 3"/>
          <p:cNvSpPr>
            <a:spLocks noGrp="1" noChangeArrowheads="1"/>
          </p:cNvSpPr>
          <p:nvPr>
            <p:ph type="body" idx="1"/>
          </p:nvPr>
        </p:nvSpPr>
        <p:spPr>
          <a:solidFill>
            <a:srgbClr val="FFFFFF"/>
          </a:solidFill>
          <a:ln>
            <a:solidFill>
              <a:srgbClr val="000000"/>
            </a:solidFill>
          </a:ln>
        </p:spPr>
        <p:txBody>
          <a:bodyPr/>
          <a:lstStyle/>
          <a:p>
            <a:endParaRPr lang="en-US" altLang="en-US"/>
          </a:p>
        </p:txBody>
      </p:sp>
    </p:spTree>
    <p:extLst>
      <p:ext uri="{BB962C8B-B14F-4D97-AF65-F5344CB8AC3E}">
        <p14:creationId xmlns:p14="http://schemas.microsoft.com/office/powerpoint/2010/main" val="13175245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775B4B24-B106-43E6-8B3F-99E3A4EB702E}" type="slidenum">
              <a:rPr lang="en-US" altLang="en-US" sz="1200" smtClean="0"/>
              <a:pPr/>
              <a:t>12</a:t>
            </a:fld>
            <a:endParaRPr lang="en-US" altLang="en-US" sz="120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3870013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30E11661-2D16-4484-90EC-D646DC8EC17D}" type="slidenum">
              <a:rPr lang="en-US" altLang="en-US" sz="1200" smtClean="0"/>
              <a:pPr/>
              <a:t>13</a:t>
            </a:fld>
            <a:endParaRPr lang="en-US" altLang="en-US" sz="1200"/>
          </a:p>
        </p:txBody>
      </p:sp>
      <p:sp>
        <p:nvSpPr>
          <p:cNvPr id="28675" name="Rectangle 2"/>
          <p:cNvSpPr>
            <a:spLocks noGrp="1" noRot="1" noChangeAspect="1" noChangeArrowheads="1" noTextEdit="1"/>
          </p:cNvSpPr>
          <p:nvPr>
            <p:ph type="sldImg"/>
          </p:nvPr>
        </p:nvSpPr>
        <p:spPr>
          <a:solidFill>
            <a:srgbClr val="FFFFFF"/>
          </a:solidFill>
          <a:ln/>
        </p:spPr>
      </p:sp>
      <p:sp>
        <p:nvSpPr>
          <p:cNvPr id="28676" name="Rectangle 3"/>
          <p:cNvSpPr>
            <a:spLocks noGrp="1" noChangeArrowheads="1"/>
          </p:cNvSpPr>
          <p:nvPr>
            <p:ph type="body" idx="1"/>
          </p:nvPr>
        </p:nvSpPr>
        <p:spPr>
          <a:solidFill>
            <a:srgbClr val="FFFFFF"/>
          </a:solidFill>
          <a:ln>
            <a:solidFill>
              <a:srgbClr val="000000"/>
            </a:solidFill>
          </a:ln>
        </p:spPr>
        <p:txBody>
          <a:bodyPr/>
          <a:lstStyle/>
          <a:p>
            <a:endParaRPr lang="en-US" altLang="en-US"/>
          </a:p>
        </p:txBody>
      </p:sp>
    </p:spTree>
    <p:extLst>
      <p:ext uri="{BB962C8B-B14F-4D97-AF65-F5344CB8AC3E}">
        <p14:creationId xmlns:p14="http://schemas.microsoft.com/office/powerpoint/2010/main" val="28439028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9B36A0D0-30DC-4864-8924-5EA3EBB062ED}" type="slidenum">
              <a:rPr lang="en-US" altLang="en-US" sz="1200" smtClean="0"/>
              <a:pPr/>
              <a:t>14</a:t>
            </a:fld>
            <a:endParaRPr lang="en-US" altLang="en-US" sz="1200"/>
          </a:p>
        </p:txBody>
      </p:sp>
      <p:sp>
        <p:nvSpPr>
          <p:cNvPr id="30723" name="Rectangle 2"/>
          <p:cNvSpPr>
            <a:spLocks noGrp="1" noRot="1" noChangeAspect="1" noChangeArrowheads="1" noTextEdit="1"/>
          </p:cNvSpPr>
          <p:nvPr>
            <p:ph type="sldImg"/>
          </p:nvPr>
        </p:nvSpPr>
        <p:spPr>
          <a:solidFill>
            <a:srgbClr val="FFFFFF"/>
          </a:solidFill>
          <a:ln/>
        </p:spPr>
      </p:sp>
      <p:sp>
        <p:nvSpPr>
          <p:cNvPr id="30724" name="Rectangle 3"/>
          <p:cNvSpPr>
            <a:spLocks noGrp="1" noChangeArrowheads="1"/>
          </p:cNvSpPr>
          <p:nvPr>
            <p:ph type="body" idx="1"/>
          </p:nvPr>
        </p:nvSpPr>
        <p:spPr>
          <a:solidFill>
            <a:srgbClr val="FFFFFF"/>
          </a:solidFill>
          <a:ln>
            <a:solidFill>
              <a:srgbClr val="000000"/>
            </a:solidFill>
          </a:ln>
        </p:spPr>
        <p:txBody>
          <a:bodyPr/>
          <a:lstStyle/>
          <a:p>
            <a:endParaRPr lang="en-US" altLang="en-US"/>
          </a:p>
        </p:txBody>
      </p:sp>
    </p:spTree>
    <p:extLst>
      <p:ext uri="{BB962C8B-B14F-4D97-AF65-F5344CB8AC3E}">
        <p14:creationId xmlns:p14="http://schemas.microsoft.com/office/powerpoint/2010/main" val="10018699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F0E77F93-3D15-460A-A84E-104E2CFFFB57}" type="slidenum">
              <a:rPr lang="en-US" altLang="en-US" sz="1200" smtClean="0"/>
              <a:pPr/>
              <a:t>15</a:t>
            </a:fld>
            <a:endParaRPr lang="en-US" altLang="en-US" sz="1200"/>
          </a:p>
        </p:txBody>
      </p:sp>
      <p:sp>
        <p:nvSpPr>
          <p:cNvPr id="32771" name="Rectangle 2"/>
          <p:cNvSpPr>
            <a:spLocks noGrp="1" noRot="1" noChangeAspect="1" noChangeArrowheads="1" noTextEdit="1"/>
          </p:cNvSpPr>
          <p:nvPr>
            <p:ph type="sldImg"/>
          </p:nvPr>
        </p:nvSpPr>
        <p:spPr>
          <a:solidFill>
            <a:srgbClr val="FFFFFF"/>
          </a:solidFill>
          <a:ln/>
        </p:spPr>
      </p:sp>
      <p:sp>
        <p:nvSpPr>
          <p:cNvPr id="32772" name="Rectangle 3"/>
          <p:cNvSpPr>
            <a:spLocks noGrp="1" noChangeArrowheads="1"/>
          </p:cNvSpPr>
          <p:nvPr>
            <p:ph type="body" idx="1"/>
          </p:nvPr>
        </p:nvSpPr>
        <p:spPr>
          <a:solidFill>
            <a:srgbClr val="FFFFFF"/>
          </a:solidFill>
          <a:ln>
            <a:solidFill>
              <a:srgbClr val="000000"/>
            </a:solidFill>
          </a:ln>
        </p:spPr>
        <p:txBody>
          <a:bodyPr/>
          <a:lstStyle/>
          <a:p>
            <a:endParaRPr lang="en-US" altLang="en-US"/>
          </a:p>
        </p:txBody>
      </p:sp>
    </p:spTree>
    <p:extLst>
      <p:ext uri="{BB962C8B-B14F-4D97-AF65-F5344CB8AC3E}">
        <p14:creationId xmlns:p14="http://schemas.microsoft.com/office/powerpoint/2010/main" val="25126855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FFA20021-76DE-47F4-80CC-75D4ED228D2F}" type="slidenum">
              <a:rPr lang="en-US" altLang="en-US" sz="1200" smtClean="0"/>
              <a:pPr/>
              <a:t>17</a:t>
            </a:fld>
            <a:endParaRPr lang="en-US" altLang="en-US" sz="1200"/>
          </a:p>
        </p:txBody>
      </p:sp>
      <p:sp>
        <p:nvSpPr>
          <p:cNvPr id="35843" name="Rectangle 2"/>
          <p:cNvSpPr>
            <a:spLocks noGrp="1" noRot="1" noChangeAspect="1" noChangeArrowheads="1" noTextEdit="1"/>
          </p:cNvSpPr>
          <p:nvPr>
            <p:ph type="sldImg"/>
          </p:nvPr>
        </p:nvSpPr>
        <p:spPr>
          <a:solidFill>
            <a:srgbClr val="FFFFFF"/>
          </a:solidFill>
          <a:ln/>
        </p:spPr>
      </p:sp>
      <p:sp>
        <p:nvSpPr>
          <p:cNvPr id="35844" name="Rectangle 3"/>
          <p:cNvSpPr>
            <a:spLocks noGrp="1" noChangeArrowheads="1"/>
          </p:cNvSpPr>
          <p:nvPr>
            <p:ph type="body" idx="1"/>
          </p:nvPr>
        </p:nvSpPr>
        <p:spPr>
          <a:solidFill>
            <a:srgbClr val="FFFFFF"/>
          </a:solidFill>
          <a:ln>
            <a:solidFill>
              <a:srgbClr val="000000"/>
            </a:solidFill>
          </a:ln>
        </p:spPr>
        <p:txBody>
          <a:bodyPr/>
          <a:lstStyle/>
          <a:p>
            <a:endParaRPr lang="en-US" altLang="en-US"/>
          </a:p>
        </p:txBody>
      </p:sp>
    </p:spTree>
    <p:extLst>
      <p:ext uri="{BB962C8B-B14F-4D97-AF65-F5344CB8AC3E}">
        <p14:creationId xmlns:p14="http://schemas.microsoft.com/office/powerpoint/2010/main" val="30171766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A184447-B664-49F7-ABE8-9955480ACB2C}" type="slidenum">
              <a:rPr lang="en-US" altLang="en-US" sz="1200" smtClean="0"/>
              <a:pPr/>
              <a:t>18</a:t>
            </a:fld>
            <a:endParaRPr lang="en-US" altLang="en-US" sz="1200"/>
          </a:p>
        </p:txBody>
      </p:sp>
      <p:sp>
        <p:nvSpPr>
          <p:cNvPr id="37891" name="Rectangle 2"/>
          <p:cNvSpPr>
            <a:spLocks noGrp="1" noRot="1" noChangeAspect="1" noChangeArrowheads="1" noTextEdit="1"/>
          </p:cNvSpPr>
          <p:nvPr>
            <p:ph type="sldImg"/>
          </p:nvPr>
        </p:nvSpPr>
        <p:spPr>
          <a:solidFill>
            <a:srgbClr val="FFFFFF"/>
          </a:solidFill>
          <a:ln/>
        </p:spPr>
      </p:sp>
      <p:sp>
        <p:nvSpPr>
          <p:cNvPr id="37892" name="Rectangle 3"/>
          <p:cNvSpPr>
            <a:spLocks noGrp="1" noChangeArrowheads="1"/>
          </p:cNvSpPr>
          <p:nvPr>
            <p:ph type="body" idx="1"/>
          </p:nvPr>
        </p:nvSpPr>
        <p:spPr>
          <a:solidFill>
            <a:srgbClr val="FFFFFF"/>
          </a:solidFill>
          <a:ln>
            <a:solidFill>
              <a:srgbClr val="000000"/>
            </a:solidFill>
          </a:ln>
        </p:spPr>
        <p:txBody>
          <a:bodyPr/>
          <a:lstStyle/>
          <a:p>
            <a:endParaRPr lang="en-US" altLang="en-US"/>
          </a:p>
        </p:txBody>
      </p:sp>
    </p:spTree>
    <p:extLst>
      <p:ext uri="{BB962C8B-B14F-4D97-AF65-F5344CB8AC3E}">
        <p14:creationId xmlns:p14="http://schemas.microsoft.com/office/powerpoint/2010/main" val="36229656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28E6ACC2-B510-4AC4-A457-96F06E2284E4}" type="slidenum">
              <a:rPr lang="en-US" altLang="en-US" sz="1200" smtClean="0"/>
              <a:pPr/>
              <a:t>19</a:t>
            </a:fld>
            <a:endParaRPr lang="en-US" altLang="en-US" sz="1200"/>
          </a:p>
        </p:txBody>
      </p:sp>
      <p:sp>
        <p:nvSpPr>
          <p:cNvPr id="39939" name="Rectangle 2"/>
          <p:cNvSpPr>
            <a:spLocks noGrp="1" noRot="1" noChangeAspect="1" noChangeArrowheads="1" noTextEdit="1"/>
          </p:cNvSpPr>
          <p:nvPr>
            <p:ph type="sldImg"/>
          </p:nvPr>
        </p:nvSpPr>
        <p:spPr>
          <a:solidFill>
            <a:srgbClr val="FFFFFF"/>
          </a:solidFill>
          <a:ln/>
        </p:spPr>
      </p:sp>
      <p:sp>
        <p:nvSpPr>
          <p:cNvPr id="39940" name="Rectangle 3"/>
          <p:cNvSpPr>
            <a:spLocks noGrp="1" noChangeArrowheads="1"/>
          </p:cNvSpPr>
          <p:nvPr>
            <p:ph type="body" idx="1"/>
          </p:nvPr>
        </p:nvSpPr>
        <p:spPr>
          <a:solidFill>
            <a:srgbClr val="FFFFFF"/>
          </a:solidFill>
          <a:ln>
            <a:solidFill>
              <a:srgbClr val="000000"/>
            </a:solidFill>
          </a:ln>
        </p:spPr>
        <p:txBody>
          <a:bodyPr/>
          <a:lstStyle/>
          <a:p>
            <a:endParaRPr lang="en-US" altLang="en-US"/>
          </a:p>
        </p:txBody>
      </p:sp>
    </p:spTree>
    <p:extLst>
      <p:ext uri="{BB962C8B-B14F-4D97-AF65-F5344CB8AC3E}">
        <p14:creationId xmlns:p14="http://schemas.microsoft.com/office/powerpoint/2010/main" val="42879241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984897A5-117C-4FC1-BEDD-024CA42948F6}" type="slidenum">
              <a:rPr lang="en-US" altLang="en-US" sz="1200" smtClean="0"/>
              <a:pPr/>
              <a:t>20</a:t>
            </a:fld>
            <a:endParaRPr lang="en-US" altLang="en-US" sz="1200"/>
          </a:p>
        </p:txBody>
      </p:sp>
      <p:sp>
        <p:nvSpPr>
          <p:cNvPr id="41987" name="Rectangle 2"/>
          <p:cNvSpPr>
            <a:spLocks noGrp="1" noRot="1" noChangeAspect="1" noChangeArrowheads="1" noTextEdit="1"/>
          </p:cNvSpPr>
          <p:nvPr>
            <p:ph type="sldImg"/>
          </p:nvPr>
        </p:nvSpPr>
        <p:spPr>
          <a:solidFill>
            <a:srgbClr val="FFFFFF"/>
          </a:solidFill>
          <a:ln/>
        </p:spPr>
      </p:sp>
      <p:sp>
        <p:nvSpPr>
          <p:cNvPr id="41988" name="Rectangle 3"/>
          <p:cNvSpPr>
            <a:spLocks noGrp="1" noChangeArrowheads="1"/>
          </p:cNvSpPr>
          <p:nvPr>
            <p:ph type="body" idx="1"/>
          </p:nvPr>
        </p:nvSpPr>
        <p:spPr>
          <a:solidFill>
            <a:srgbClr val="FFFFFF"/>
          </a:solidFill>
          <a:ln>
            <a:solidFill>
              <a:srgbClr val="000000"/>
            </a:solidFill>
          </a:ln>
        </p:spPr>
        <p:txBody>
          <a:bodyPr/>
          <a:lstStyle/>
          <a:p>
            <a:endParaRPr lang="en-US" altLang="en-US"/>
          </a:p>
        </p:txBody>
      </p:sp>
    </p:spTree>
    <p:extLst>
      <p:ext uri="{BB962C8B-B14F-4D97-AF65-F5344CB8AC3E}">
        <p14:creationId xmlns:p14="http://schemas.microsoft.com/office/powerpoint/2010/main" val="20876335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D60E6269-AD8D-462C-929F-D70B11A79538}" type="slidenum">
              <a:rPr lang="en-US" altLang="en-US" sz="1200" smtClean="0"/>
              <a:pPr/>
              <a:t>21</a:t>
            </a:fld>
            <a:endParaRPr lang="en-US" altLang="en-US" sz="1200"/>
          </a:p>
        </p:txBody>
      </p:sp>
      <p:sp>
        <p:nvSpPr>
          <p:cNvPr id="44035" name="Rectangle 2"/>
          <p:cNvSpPr>
            <a:spLocks noGrp="1" noRot="1" noChangeAspect="1" noChangeArrowheads="1" noTextEdit="1"/>
          </p:cNvSpPr>
          <p:nvPr>
            <p:ph type="sldImg"/>
          </p:nvPr>
        </p:nvSpPr>
        <p:spPr>
          <a:solidFill>
            <a:srgbClr val="FFFFFF"/>
          </a:solidFill>
          <a:ln/>
        </p:spPr>
      </p:sp>
      <p:sp>
        <p:nvSpPr>
          <p:cNvPr id="44036" name="Rectangle 3"/>
          <p:cNvSpPr>
            <a:spLocks noGrp="1" noChangeArrowheads="1"/>
          </p:cNvSpPr>
          <p:nvPr>
            <p:ph type="body" idx="1"/>
          </p:nvPr>
        </p:nvSpPr>
        <p:spPr>
          <a:solidFill>
            <a:srgbClr val="FFFFFF"/>
          </a:solidFill>
          <a:ln>
            <a:solidFill>
              <a:srgbClr val="000000"/>
            </a:solidFill>
          </a:ln>
        </p:spPr>
        <p:txBody>
          <a:bodyPr/>
          <a:lstStyle/>
          <a:p>
            <a:endParaRPr lang="en-US" altLang="en-US"/>
          </a:p>
        </p:txBody>
      </p:sp>
    </p:spTree>
    <p:extLst>
      <p:ext uri="{BB962C8B-B14F-4D97-AF65-F5344CB8AC3E}">
        <p14:creationId xmlns:p14="http://schemas.microsoft.com/office/powerpoint/2010/main" val="42926900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2E5772BC-130E-4BA7-926D-8754147A7E77}" type="slidenum">
              <a:rPr lang="en-US" altLang="en-US" sz="1200" smtClean="0"/>
              <a:pPr/>
              <a:t>2</a:t>
            </a:fld>
            <a:endParaRPr lang="en-US" altLang="en-US" sz="120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73893006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E8BE81AA-E713-4455-B5DD-8A5758F9DD34}" type="slidenum">
              <a:rPr lang="en-US" altLang="en-US" sz="1200" smtClean="0"/>
              <a:pPr/>
              <a:t>22</a:t>
            </a:fld>
            <a:endParaRPr lang="en-US" altLang="en-US" sz="1200"/>
          </a:p>
        </p:txBody>
      </p:sp>
      <p:sp>
        <p:nvSpPr>
          <p:cNvPr id="46083" name="Rectangle 2"/>
          <p:cNvSpPr>
            <a:spLocks noGrp="1" noRot="1" noChangeAspect="1" noChangeArrowheads="1" noTextEdit="1"/>
          </p:cNvSpPr>
          <p:nvPr>
            <p:ph type="sldImg"/>
          </p:nvPr>
        </p:nvSpPr>
        <p:spPr>
          <a:solidFill>
            <a:srgbClr val="FFFFFF"/>
          </a:solidFill>
          <a:ln/>
        </p:spPr>
      </p:sp>
      <p:sp>
        <p:nvSpPr>
          <p:cNvPr id="46084" name="Rectangle 3"/>
          <p:cNvSpPr>
            <a:spLocks noGrp="1" noChangeArrowheads="1"/>
          </p:cNvSpPr>
          <p:nvPr>
            <p:ph type="body" idx="1"/>
          </p:nvPr>
        </p:nvSpPr>
        <p:spPr>
          <a:solidFill>
            <a:srgbClr val="FFFFFF"/>
          </a:solidFill>
          <a:ln>
            <a:solidFill>
              <a:srgbClr val="000000"/>
            </a:solidFill>
          </a:ln>
        </p:spPr>
        <p:txBody>
          <a:bodyPr/>
          <a:lstStyle/>
          <a:p>
            <a:endParaRPr lang="en-US" altLang="en-US"/>
          </a:p>
        </p:txBody>
      </p:sp>
    </p:spTree>
    <p:extLst>
      <p:ext uri="{BB962C8B-B14F-4D97-AF65-F5344CB8AC3E}">
        <p14:creationId xmlns:p14="http://schemas.microsoft.com/office/powerpoint/2010/main" val="277870518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C7EC7A6-4577-4A05-A5E6-388F86A42D21}" type="slidenum">
              <a:rPr lang="en-US" altLang="en-US" sz="1200" smtClean="0"/>
              <a:pPr/>
              <a:t>23</a:t>
            </a:fld>
            <a:endParaRPr lang="en-US" altLang="en-US" sz="1200"/>
          </a:p>
        </p:txBody>
      </p:sp>
      <p:sp>
        <p:nvSpPr>
          <p:cNvPr id="48131" name="Rectangle 2"/>
          <p:cNvSpPr>
            <a:spLocks noGrp="1" noRot="1" noChangeAspect="1" noChangeArrowheads="1" noTextEdit="1"/>
          </p:cNvSpPr>
          <p:nvPr>
            <p:ph type="sldImg"/>
          </p:nvPr>
        </p:nvSpPr>
        <p:spPr>
          <a:solidFill>
            <a:srgbClr val="FFFFFF"/>
          </a:solidFill>
          <a:ln/>
        </p:spPr>
      </p:sp>
      <p:sp>
        <p:nvSpPr>
          <p:cNvPr id="48132" name="Rectangle 3"/>
          <p:cNvSpPr>
            <a:spLocks noGrp="1" noChangeArrowheads="1"/>
          </p:cNvSpPr>
          <p:nvPr>
            <p:ph type="body" idx="1"/>
          </p:nvPr>
        </p:nvSpPr>
        <p:spPr>
          <a:solidFill>
            <a:srgbClr val="FFFFFF"/>
          </a:solidFill>
          <a:ln>
            <a:solidFill>
              <a:srgbClr val="000000"/>
            </a:solidFill>
          </a:ln>
        </p:spPr>
        <p:txBody>
          <a:bodyPr/>
          <a:lstStyle/>
          <a:p>
            <a:endParaRPr lang="en-US" altLang="en-US"/>
          </a:p>
        </p:txBody>
      </p:sp>
    </p:spTree>
    <p:extLst>
      <p:ext uri="{BB962C8B-B14F-4D97-AF65-F5344CB8AC3E}">
        <p14:creationId xmlns:p14="http://schemas.microsoft.com/office/powerpoint/2010/main" val="2642371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07D86E11-9C4C-4FB7-8011-C0BB702BDF4D}" type="slidenum">
              <a:rPr lang="en-US" altLang="en-US" sz="1200" smtClean="0"/>
              <a:pPr/>
              <a:t>3</a:t>
            </a:fld>
            <a:endParaRPr lang="en-US" altLang="en-US" sz="1200"/>
          </a:p>
        </p:txBody>
      </p:sp>
      <p:sp>
        <p:nvSpPr>
          <p:cNvPr id="9219" name="Rectangle 2"/>
          <p:cNvSpPr>
            <a:spLocks noGrp="1" noRot="1" noChangeAspect="1" noChangeArrowheads="1" noTextEdit="1"/>
          </p:cNvSpPr>
          <p:nvPr>
            <p:ph type="sldImg"/>
          </p:nvPr>
        </p:nvSpPr>
        <p:spPr>
          <a:solidFill>
            <a:srgbClr val="FFFFFF"/>
          </a:solidFill>
          <a:ln/>
        </p:spPr>
      </p:sp>
      <p:sp>
        <p:nvSpPr>
          <p:cNvPr id="9220" name="Rectangle 3"/>
          <p:cNvSpPr>
            <a:spLocks noGrp="1" noChangeArrowheads="1"/>
          </p:cNvSpPr>
          <p:nvPr>
            <p:ph type="body" idx="1"/>
          </p:nvPr>
        </p:nvSpPr>
        <p:spPr>
          <a:solidFill>
            <a:srgbClr val="FFFFFF"/>
          </a:solidFill>
          <a:ln>
            <a:solidFill>
              <a:srgbClr val="000000"/>
            </a:solidFill>
          </a:ln>
        </p:spPr>
        <p:txBody>
          <a:bodyPr/>
          <a:lstStyle/>
          <a:p>
            <a:endParaRPr lang="en-US" altLang="en-US"/>
          </a:p>
        </p:txBody>
      </p:sp>
    </p:spTree>
    <p:extLst>
      <p:ext uri="{BB962C8B-B14F-4D97-AF65-F5344CB8AC3E}">
        <p14:creationId xmlns:p14="http://schemas.microsoft.com/office/powerpoint/2010/main" val="14605047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EBF0CD77-3171-4263-A3AC-8CA6B791946E}" type="slidenum">
              <a:rPr lang="en-US" altLang="en-US" sz="1200" smtClean="0"/>
              <a:pPr/>
              <a:t>4</a:t>
            </a:fld>
            <a:endParaRPr lang="en-US" altLang="en-US" sz="1200"/>
          </a:p>
        </p:txBody>
      </p:sp>
      <p:sp>
        <p:nvSpPr>
          <p:cNvPr id="11267" name="Rectangle 2"/>
          <p:cNvSpPr>
            <a:spLocks noGrp="1" noRot="1" noChangeAspect="1" noChangeArrowheads="1" noTextEdit="1"/>
          </p:cNvSpPr>
          <p:nvPr>
            <p:ph type="sldImg"/>
          </p:nvPr>
        </p:nvSpPr>
        <p:spPr>
          <a:solidFill>
            <a:srgbClr val="FFFFFF"/>
          </a:solidFill>
          <a:ln/>
        </p:spPr>
      </p:sp>
      <p:sp>
        <p:nvSpPr>
          <p:cNvPr id="11268" name="Rectangle 3"/>
          <p:cNvSpPr>
            <a:spLocks noGrp="1" noChangeArrowheads="1"/>
          </p:cNvSpPr>
          <p:nvPr>
            <p:ph type="body" idx="1"/>
          </p:nvPr>
        </p:nvSpPr>
        <p:spPr>
          <a:solidFill>
            <a:srgbClr val="FFFFFF"/>
          </a:solidFill>
          <a:ln>
            <a:solidFill>
              <a:srgbClr val="000000"/>
            </a:solidFill>
          </a:ln>
        </p:spPr>
        <p:txBody>
          <a:bodyPr/>
          <a:lstStyle/>
          <a:p>
            <a:endParaRPr lang="en-US" altLang="en-US"/>
          </a:p>
        </p:txBody>
      </p:sp>
    </p:spTree>
    <p:extLst>
      <p:ext uri="{BB962C8B-B14F-4D97-AF65-F5344CB8AC3E}">
        <p14:creationId xmlns:p14="http://schemas.microsoft.com/office/powerpoint/2010/main" val="26423877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06177825-2576-48B5-B5D7-73F5A3E956E2}" type="slidenum">
              <a:rPr lang="en-US" altLang="en-US" sz="1200" smtClean="0"/>
              <a:pPr/>
              <a:t>5</a:t>
            </a:fld>
            <a:endParaRPr lang="en-US" altLang="en-US" sz="1200"/>
          </a:p>
        </p:txBody>
      </p:sp>
      <p:sp>
        <p:nvSpPr>
          <p:cNvPr id="13315" name="Rectangle 2"/>
          <p:cNvSpPr>
            <a:spLocks noGrp="1" noRot="1" noChangeAspect="1" noChangeArrowheads="1" noTextEdit="1"/>
          </p:cNvSpPr>
          <p:nvPr>
            <p:ph type="sldImg"/>
          </p:nvPr>
        </p:nvSpPr>
        <p:spPr>
          <a:solidFill>
            <a:srgbClr val="FFFFFF"/>
          </a:solidFill>
          <a:ln/>
        </p:spPr>
      </p:sp>
      <p:sp>
        <p:nvSpPr>
          <p:cNvPr id="13316" name="Rectangle 3"/>
          <p:cNvSpPr>
            <a:spLocks noGrp="1" noChangeArrowheads="1"/>
          </p:cNvSpPr>
          <p:nvPr>
            <p:ph type="body" idx="1"/>
          </p:nvPr>
        </p:nvSpPr>
        <p:spPr>
          <a:solidFill>
            <a:srgbClr val="FFFFFF"/>
          </a:solidFill>
          <a:ln>
            <a:solidFill>
              <a:srgbClr val="000000"/>
            </a:solidFill>
          </a:ln>
        </p:spPr>
        <p:txBody>
          <a:bodyPr/>
          <a:lstStyle/>
          <a:p>
            <a:endParaRPr lang="en-US" altLang="en-US"/>
          </a:p>
        </p:txBody>
      </p:sp>
    </p:spTree>
    <p:extLst>
      <p:ext uri="{BB962C8B-B14F-4D97-AF65-F5344CB8AC3E}">
        <p14:creationId xmlns:p14="http://schemas.microsoft.com/office/powerpoint/2010/main" val="36397218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4D4414EF-BEDA-4B7F-93E5-9047764F03CF}" type="slidenum">
              <a:rPr lang="en-US" altLang="en-US" sz="1200" smtClean="0"/>
              <a:pPr/>
              <a:t>6</a:t>
            </a:fld>
            <a:endParaRPr lang="en-US" altLang="en-US" sz="1200"/>
          </a:p>
        </p:txBody>
      </p:sp>
      <p:sp>
        <p:nvSpPr>
          <p:cNvPr id="15363" name="Rectangle 2"/>
          <p:cNvSpPr>
            <a:spLocks noGrp="1" noRot="1" noChangeAspect="1" noChangeArrowheads="1" noTextEdit="1"/>
          </p:cNvSpPr>
          <p:nvPr>
            <p:ph type="sldImg"/>
          </p:nvPr>
        </p:nvSpPr>
        <p:spPr>
          <a:solidFill>
            <a:srgbClr val="FFFFFF"/>
          </a:solidFill>
          <a:ln/>
        </p:spPr>
      </p:sp>
      <p:sp>
        <p:nvSpPr>
          <p:cNvPr id="15364" name="Rectangle 3"/>
          <p:cNvSpPr>
            <a:spLocks noGrp="1" noChangeArrowheads="1"/>
          </p:cNvSpPr>
          <p:nvPr>
            <p:ph type="body" idx="1"/>
          </p:nvPr>
        </p:nvSpPr>
        <p:spPr>
          <a:solidFill>
            <a:srgbClr val="FFFFFF"/>
          </a:solidFill>
          <a:ln>
            <a:solidFill>
              <a:srgbClr val="000000"/>
            </a:solidFill>
          </a:ln>
        </p:spPr>
        <p:txBody>
          <a:bodyPr/>
          <a:lstStyle/>
          <a:p>
            <a:endParaRPr lang="en-US" altLang="en-US"/>
          </a:p>
        </p:txBody>
      </p:sp>
    </p:spTree>
    <p:extLst>
      <p:ext uri="{BB962C8B-B14F-4D97-AF65-F5344CB8AC3E}">
        <p14:creationId xmlns:p14="http://schemas.microsoft.com/office/powerpoint/2010/main" val="37784153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5BD95817-C60D-4362-B995-7FC4D8C25246}" type="slidenum">
              <a:rPr lang="en-US" altLang="en-US" sz="1200" smtClean="0"/>
              <a:pPr/>
              <a:t>8</a:t>
            </a:fld>
            <a:endParaRPr lang="en-US" altLang="en-US" sz="1200"/>
          </a:p>
        </p:txBody>
      </p:sp>
      <p:sp>
        <p:nvSpPr>
          <p:cNvPr id="18435" name="Rectangle 2"/>
          <p:cNvSpPr>
            <a:spLocks noGrp="1" noRot="1" noChangeAspect="1" noChangeArrowheads="1" noTextEdit="1"/>
          </p:cNvSpPr>
          <p:nvPr>
            <p:ph type="sldImg"/>
          </p:nvPr>
        </p:nvSpPr>
        <p:spPr>
          <a:solidFill>
            <a:srgbClr val="FFFFFF"/>
          </a:solidFill>
          <a:ln/>
        </p:spPr>
      </p:sp>
      <p:sp>
        <p:nvSpPr>
          <p:cNvPr id="18436" name="Rectangle 3"/>
          <p:cNvSpPr>
            <a:spLocks noGrp="1" noChangeArrowheads="1"/>
          </p:cNvSpPr>
          <p:nvPr>
            <p:ph type="body" idx="1"/>
          </p:nvPr>
        </p:nvSpPr>
        <p:spPr>
          <a:solidFill>
            <a:srgbClr val="FFFFFF"/>
          </a:solidFill>
          <a:ln>
            <a:solidFill>
              <a:srgbClr val="000000"/>
            </a:solidFill>
          </a:ln>
        </p:spPr>
        <p:txBody>
          <a:bodyPr/>
          <a:lstStyle/>
          <a:p>
            <a:endParaRPr lang="en-US" altLang="en-US"/>
          </a:p>
        </p:txBody>
      </p:sp>
    </p:spTree>
    <p:extLst>
      <p:ext uri="{BB962C8B-B14F-4D97-AF65-F5344CB8AC3E}">
        <p14:creationId xmlns:p14="http://schemas.microsoft.com/office/powerpoint/2010/main" val="7179271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9FEFB60F-BC25-4236-A34B-34A74C821C38}" type="slidenum">
              <a:rPr lang="en-US" altLang="en-US" sz="1200" smtClean="0"/>
              <a:pPr/>
              <a:t>9</a:t>
            </a:fld>
            <a:endParaRPr lang="en-US" altLang="en-US" sz="1200"/>
          </a:p>
        </p:txBody>
      </p:sp>
      <p:sp>
        <p:nvSpPr>
          <p:cNvPr id="20483" name="Rectangle 2"/>
          <p:cNvSpPr>
            <a:spLocks noGrp="1" noRot="1" noChangeAspect="1" noChangeArrowheads="1" noTextEdit="1"/>
          </p:cNvSpPr>
          <p:nvPr>
            <p:ph type="sldImg"/>
          </p:nvPr>
        </p:nvSpPr>
        <p:spPr>
          <a:solidFill>
            <a:srgbClr val="FFFFFF"/>
          </a:solidFill>
          <a:ln/>
        </p:spPr>
      </p:sp>
      <p:sp>
        <p:nvSpPr>
          <p:cNvPr id="20484" name="Rectangle 3"/>
          <p:cNvSpPr>
            <a:spLocks noGrp="1" noChangeArrowheads="1"/>
          </p:cNvSpPr>
          <p:nvPr>
            <p:ph type="body" idx="1"/>
          </p:nvPr>
        </p:nvSpPr>
        <p:spPr>
          <a:solidFill>
            <a:srgbClr val="FFFFFF"/>
          </a:solidFill>
          <a:ln>
            <a:solidFill>
              <a:srgbClr val="000000"/>
            </a:solidFill>
          </a:ln>
        </p:spPr>
        <p:txBody>
          <a:bodyPr/>
          <a:lstStyle/>
          <a:p>
            <a:endParaRPr lang="en-US" altLang="en-US"/>
          </a:p>
        </p:txBody>
      </p:sp>
    </p:spTree>
    <p:extLst>
      <p:ext uri="{BB962C8B-B14F-4D97-AF65-F5344CB8AC3E}">
        <p14:creationId xmlns:p14="http://schemas.microsoft.com/office/powerpoint/2010/main" val="3785013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0CAB3DEC-00BB-499A-ADB4-C8EBD17BDF1F}" type="slidenum">
              <a:rPr lang="en-US" altLang="en-US" sz="1200" smtClean="0"/>
              <a:pPr/>
              <a:t>10</a:t>
            </a:fld>
            <a:endParaRPr lang="en-US" altLang="en-US" sz="1200"/>
          </a:p>
        </p:txBody>
      </p:sp>
      <p:sp>
        <p:nvSpPr>
          <p:cNvPr id="22531" name="Rectangle 2"/>
          <p:cNvSpPr>
            <a:spLocks noGrp="1" noRot="1" noChangeAspect="1" noChangeArrowheads="1" noTextEdit="1"/>
          </p:cNvSpPr>
          <p:nvPr>
            <p:ph type="sldImg"/>
          </p:nvPr>
        </p:nvSpPr>
        <p:spPr>
          <a:solidFill>
            <a:srgbClr val="FFFFFF"/>
          </a:solidFill>
          <a:ln/>
        </p:spPr>
      </p:sp>
      <p:sp>
        <p:nvSpPr>
          <p:cNvPr id="22532" name="Rectangle 3"/>
          <p:cNvSpPr>
            <a:spLocks noGrp="1" noChangeArrowheads="1"/>
          </p:cNvSpPr>
          <p:nvPr>
            <p:ph type="body" idx="1"/>
          </p:nvPr>
        </p:nvSpPr>
        <p:spPr>
          <a:solidFill>
            <a:srgbClr val="FFFFFF"/>
          </a:solidFill>
          <a:ln>
            <a:solidFill>
              <a:srgbClr val="000000"/>
            </a:solidFill>
          </a:ln>
        </p:spPr>
        <p:txBody>
          <a:bodyPr/>
          <a:lstStyle/>
          <a:p>
            <a:endParaRPr lang="en-US" altLang="en-US"/>
          </a:p>
        </p:txBody>
      </p:sp>
    </p:spTree>
    <p:extLst>
      <p:ext uri="{BB962C8B-B14F-4D97-AF65-F5344CB8AC3E}">
        <p14:creationId xmlns:p14="http://schemas.microsoft.com/office/powerpoint/2010/main" val="3639293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43FDFD3B-99A3-4DAE-9FE7-E6247F727FAC}" type="slidenum">
              <a:rPr lang="en-US" altLang="en-US"/>
              <a:pPr>
                <a:defRPr/>
              </a:pPr>
              <a:t>‹#›</a:t>
            </a:fld>
            <a:endParaRPr lang="en-US" altLang="en-US"/>
          </a:p>
          <a:p>
            <a:pPr>
              <a:defRPr/>
            </a:pPr>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F4A18791-FC75-44CA-945F-6E0C193E2DAB}" type="slidenum">
              <a:rPr lang="en-US" altLang="en-US"/>
              <a:pPr>
                <a:defRPr/>
              </a:pPr>
              <a:t>‹#›</a:t>
            </a:fld>
            <a:endParaRPr lang="en-US" altLang="en-US"/>
          </a:p>
          <a:p>
            <a:pPr>
              <a:defRPr/>
            </a:pPr>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0350" y="88900"/>
            <a:ext cx="2076450" cy="6223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1000" y="88900"/>
            <a:ext cx="6076950" cy="6223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A08D03CA-4B2F-4FB2-9C5F-D2D9B2D2647F}" type="slidenum">
              <a:rPr lang="en-US" altLang="en-US"/>
              <a:pPr>
                <a:defRPr/>
              </a:pPr>
              <a:t>‹#›</a:t>
            </a:fld>
            <a:endParaRPr lang="en-US" altLang="en-US"/>
          </a:p>
          <a:p>
            <a:pPr>
              <a:defRPr/>
            </a:pPr>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88900"/>
            <a:ext cx="8305800" cy="914400"/>
          </a:xfrm>
        </p:spPr>
        <p:txBody>
          <a:bodyPr/>
          <a:lstStyle/>
          <a:p>
            <a:r>
              <a:rPr lang="en-US"/>
              <a:t>Click to edit Master title style</a:t>
            </a:r>
          </a:p>
        </p:txBody>
      </p:sp>
      <p:sp>
        <p:nvSpPr>
          <p:cNvPr id="3" name="Text Placeholder 2"/>
          <p:cNvSpPr>
            <a:spLocks noGrp="1"/>
          </p:cNvSpPr>
          <p:nvPr>
            <p:ph type="body" sz="half" idx="1"/>
          </p:nvPr>
        </p:nvSpPr>
        <p:spPr>
          <a:xfrm>
            <a:off x="393700" y="1460500"/>
            <a:ext cx="4070350" cy="4851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6450" y="1460500"/>
            <a:ext cx="4070350" cy="4851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80BEC39B-7CBB-44B4-B537-C4133E537E60}" type="slidenum">
              <a:rPr lang="en-US" altLang="en-US"/>
              <a:pPr>
                <a:defRPr/>
              </a:pPr>
              <a:t>‹#›</a:t>
            </a:fld>
            <a:endParaRPr lang="en-US" altLang="en-US"/>
          </a:p>
          <a:p>
            <a:pPr>
              <a:defRPr/>
            </a:pPr>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EA18B4B9-F708-4F6E-AED7-A0272BCD67B8}" type="slidenum">
              <a:rPr lang="en-US" altLang="en-US"/>
              <a:pPr>
                <a:defRPr/>
              </a:pPr>
              <a:t>‹#›</a:t>
            </a:fld>
            <a:endParaRPr lang="en-US" altLang="en-US"/>
          </a:p>
          <a:p>
            <a:pPr>
              <a:defRPr/>
            </a:pPr>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660FC66E-602B-49F2-A8F0-E3B10850C7F7}" type="slidenum">
              <a:rPr lang="en-US" altLang="en-US"/>
              <a:pPr>
                <a:defRPr/>
              </a:pPr>
              <a:t>‹#›</a:t>
            </a:fld>
            <a:endParaRPr lang="en-US" altLang="en-US"/>
          </a:p>
          <a:p>
            <a:pPr>
              <a:defRPr/>
            </a:pPr>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93700" y="1460500"/>
            <a:ext cx="4070350" cy="485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6450" y="1460500"/>
            <a:ext cx="4070350" cy="485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08D6C1C1-8414-4248-A471-6E7EDA6CA1CE}" type="slidenum">
              <a:rPr lang="en-US" altLang="en-US"/>
              <a:pPr>
                <a:defRPr/>
              </a:pPr>
              <a:t>‹#›</a:t>
            </a:fld>
            <a:endParaRPr lang="en-US" altLang="en-US"/>
          </a:p>
          <a:p>
            <a:pPr>
              <a:defRPr/>
            </a:pPr>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9E7B3C56-F787-447F-B464-8D7509A82BFE}" type="slidenum">
              <a:rPr lang="en-US" altLang="en-US"/>
              <a:pPr>
                <a:defRPr/>
              </a:pPr>
              <a:t>‹#›</a:t>
            </a:fld>
            <a:endParaRPr lang="en-US" altLang="en-US"/>
          </a:p>
          <a:p>
            <a:pPr>
              <a:defRPr/>
            </a:pPr>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88CE6381-5DF8-4387-997B-DB5B6D681A11}" type="slidenum">
              <a:rPr lang="en-US" altLang="en-US"/>
              <a:pPr>
                <a:defRPr/>
              </a:pPr>
              <a:t>‹#›</a:t>
            </a:fld>
            <a:endParaRPr lang="en-US" altLang="en-US"/>
          </a:p>
          <a:p>
            <a:pPr>
              <a:defRPr/>
            </a:pPr>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4A8C3D30-F0FC-4D6E-A0BD-67F90ABE9A0A}" type="slidenum">
              <a:rPr lang="en-US" altLang="en-US"/>
              <a:pPr>
                <a:defRPr/>
              </a:pPr>
              <a:t>‹#›</a:t>
            </a:fld>
            <a:endParaRPr lang="en-US" altLang="en-US"/>
          </a:p>
          <a:p>
            <a:pPr>
              <a:defRPr/>
            </a:pPr>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7A8BC03F-1004-4240-9ACC-7AE767718500}" type="slidenum">
              <a:rPr lang="en-US" altLang="en-US"/>
              <a:pPr>
                <a:defRPr/>
              </a:pPr>
              <a:t>‹#›</a:t>
            </a:fld>
            <a:endParaRPr lang="en-US" altLang="en-US"/>
          </a:p>
          <a:p>
            <a:pPr>
              <a:defRPr/>
            </a:pPr>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3647E637-ADEF-4697-8E9A-BC30D72806C0}" type="slidenum">
              <a:rPr lang="en-US" altLang="en-US"/>
              <a:pPr>
                <a:defRPr/>
              </a:pPr>
              <a:t>‹#›</a:t>
            </a:fld>
            <a:endParaRPr lang="en-US" altLang="en-US"/>
          </a:p>
          <a:p>
            <a:pPr>
              <a:defRPr/>
            </a:pPr>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3" name="Rectangle 29"/>
          <p:cNvSpPr>
            <a:spLocks noChangeArrowheads="1"/>
          </p:cNvSpPr>
          <p:nvPr/>
        </p:nvSpPr>
        <p:spPr bwMode="auto">
          <a:xfrm>
            <a:off x="0" y="0"/>
            <a:ext cx="9144000" cy="1206500"/>
          </a:xfrm>
          <a:prstGeom prst="rect">
            <a:avLst/>
          </a:prstGeom>
          <a:gradFill rotWithShape="0">
            <a:gsLst>
              <a:gs pos="0">
                <a:srgbClr val="333399"/>
              </a:gs>
              <a:gs pos="100000">
                <a:srgbClr val="333399">
                  <a:gamma/>
                  <a:shade val="0"/>
                  <a:invGamma/>
                </a:srgbClr>
              </a:gs>
            </a:gsLst>
            <a:lin ang="2700000" scaled="1"/>
          </a:gradFill>
          <a:ln w="9525">
            <a:noFill/>
            <a:miter lim="800000"/>
            <a:headEnd/>
            <a:tailEnd/>
          </a:ln>
          <a:effectLst/>
        </p:spPr>
        <p:txBody>
          <a:bodyPr wrap="none" anchor="ctr"/>
          <a:lstStyle/>
          <a:p>
            <a:pPr>
              <a:defRPr/>
            </a:pPr>
            <a:endParaRPr lang="en-US"/>
          </a:p>
        </p:txBody>
      </p:sp>
      <p:sp>
        <p:nvSpPr>
          <p:cNvPr id="1026" name="Rectangle 2"/>
          <p:cNvSpPr>
            <a:spLocks noGrp="1" noChangeArrowheads="1"/>
          </p:cNvSpPr>
          <p:nvPr>
            <p:ph type="title"/>
          </p:nvPr>
        </p:nvSpPr>
        <p:spPr bwMode="auto">
          <a:xfrm>
            <a:off x="381000" y="88900"/>
            <a:ext cx="8305800" cy="914400"/>
          </a:xfrm>
          <a:prstGeom prst="rect">
            <a:avLst/>
          </a:prstGeom>
          <a:noFill/>
          <a:ln w="9525">
            <a:noFill/>
            <a:miter lim="800000"/>
            <a:headEnd/>
            <a:tailEnd/>
          </a:ln>
          <a:effectLst>
            <a:outerShdw dist="35921" dir="2700000" algn="ctr" rotWithShape="0">
              <a:schemeClr val="tx1"/>
            </a:outerShdw>
          </a:effectLst>
        </p:spPr>
        <p:txBody>
          <a:bodyPr vert="horz" wrap="square" lIns="91440" tIns="45720" rIns="91440" bIns="45720" numCol="1" anchor="t" anchorCtr="0" compatLnSpc="1">
            <a:prstTxWarp prst="textNoShape">
              <a:avLst/>
            </a:prstTxWarp>
          </a:bodyPr>
          <a:lstStyle/>
          <a:p>
            <a:pPr lvl="0"/>
            <a:r>
              <a:rPr lang="en-US" altLang="en-US"/>
              <a:t>Click to edit Master title style</a:t>
            </a:r>
            <a:br>
              <a:rPr lang="en-US" altLang="en-US"/>
            </a:br>
            <a:endParaRPr lang="en-US" altLang="en-US"/>
          </a:p>
        </p:txBody>
      </p:sp>
      <p:sp>
        <p:nvSpPr>
          <p:cNvPr id="1028" name="Rectangle 3"/>
          <p:cNvSpPr>
            <a:spLocks noGrp="1" noChangeArrowheads="1"/>
          </p:cNvSpPr>
          <p:nvPr>
            <p:ph type="body" idx="1"/>
          </p:nvPr>
        </p:nvSpPr>
        <p:spPr bwMode="auto">
          <a:xfrm>
            <a:off x="393700" y="1460500"/>
            <a:ext cx="8293100" cy="4851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0" name="Rectangle 6"/>
          <p:cNvSpPr>
            <a:spLocks noGrp="1" noChangeArrowheads="1"/>
          </p:cNvSpPr>
          <p:nvPr>
            <p:ph type="sldNum" sz="quarter" idx="4"/>
          </p:nvPr>
        </p:nvSpPr>
        <p:spPr bwMode="auto">
          <a:xfrm>
            <a:off x="7239000" y="59055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800">
                <a:latin typeface="+mn-lt"/>
              </a:defRPr>
            </a:lvl1pPr>
          </a:lstStyle>
          <a:p>
            <a:pPr>
              <a:defRPr/>
            </a:pPr>
            <a:r>
              <a:rPr lang="en-US" altLang="en-US"/>
              <a:t>v.1 </a:t>
            </a:r>
          </a:p>
          <a:p>
            <a:pPr>
              <a:defRPr/>
            </a:pPr>
            <a:fld id="{8EF4F7DA-5373-4A24-B1F2-0D4307511018}" type="slidenum">
              <a:rPr lang="en-US" altLang="en-US"/>
              <a:pPr>
                <a:defRPr/>
              </a:pPr>
              <a:t>‹#›</a:t>
            </a:fld>
            <a:endParaRPr lang="en-US" altLang="en-US"/>
          </a:p>
          <a:p>
            <a:pPr>
              <a:defRPr/>
            </a:pPr>
            <a:endParaRPr lang="en-US" altLang="en-US"/>
          </a:p>
        </p:txBody>
      </p:sp>
      <p:sp>
        <p:nvSpPr>
          <p:cNvPr id="1075" name="Rectangle 51"/>
          <p:cNvSpPr>
            <a:spLocks noChangeArrowheads="1"/>
          </p:cNvSpPr>
          <p:nvPr/>
        </p:nvSpPr>
        <p:spPr bwMode="auto">
          <a:xfrm>
            <a:off x="0" y="1131888"/>
            <a:ext cx="9144000" cy="74612"/>
          </a:xfrm>
          <a:prstGeom prst="rect">
            <a:avLst/>
          </a:prstGeom>
          <a:gradFill rotWithShape="0">
            <a:gsLst>
              <a:gs pos="0">
                <a:schemeClr val="folHlink"/>
              </a:gs>
              <a:gs pos="100000">
                <a:schemeClr val="folHlink">
                  <a:gamma/>
                  <a:shade val="0"/>
                  <a:invGamma/>
                </a:schemeClr>
              </a:gs>
            </a:gsLst>
            <a:lin ang="0" scaled="1"/>
          </a:gradFill>
          <a:ln w="9525">
            <a:noFill/>
            <a:miter lim="800000"/>
            <a:headEnd/>
            <a:tailEnd/>
          </a:ln>
          <a:effectLst/>
        </p:spPr>
        <p:txBody>
          <a:bodyPr wrap="none" anchor="ctr"/>
          <a:lstStyle/>
          <a:p>
            <a:pPr>
              <a:defRPr/>
            </a:pP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rtl="0" eaLnBrk="0" fontAlgn="base" hangingPunct="0">
        <a:spcBef>
          <a:spcPct val="0"/>
        </a:spcBef>
        <a:spcAft>
          <a:spcPct val="0"/>
        </a:spcAft>
        <a:defRPr sz="3200" b="1">
          <a:solidFill>
            <a:schemeClr val="bg1"/>
          </a:solidFill>
          <a:latin typeface="+mj-lt"/>
          <a:ea typeface="+mj-ea"/>
          <a:cs typeface="+mj-cs"/>
        </a:defRPr>
      </a:lvl1pPr>
      <a:lvl2pPr algn="l" rtl="0" eaLnBrk="0" fontAlgn="base" hangingPunct="0">
        <a:spcBef>
          <a:spcPct val="0"/>
        </a:spcBef>
        <a:spcAft>
          <a:spcPct val="0"/>
        </a:spcAft>
        <a:defRPr sz="3200" b="1">
          <a:solidFill>
            <a:schemeClr val="bg1"/>
          </a:solidFill>
          <a:latin typeface="Arial" charset="0"/>
        </a:defRPr>
      </a:lvl2pPr>
      <a:lvl3pPr algn="l" rtl="0" eaLnBrk="0" fontAlgn="base" hangingPunct="0">
        <a:spcBef>
          <a:spcPct val="0"/>
        </a:spcBef>
        <a:spcAft>
          <a:spcPct val="0"/>
        </a:spcAft>
        <a:defRPr sz="3200" b="1">
          <a:solidFill>
            <a:schemeClr val="bg1"/>
          </a:solidFill>
          <a:latin typeface="Arial" charset="0"/>
        </a:defRPr>
      </a:lvl3pPr>
      <a:lvl4pPr algn="l" rtl="0" eaLnBrk="0" fontAlgn="base" hangingPunct="0">
        <a:spcBef>
          <a:spcPct val="0"/>
        </a:spcBef>
        <a:spcAft>
          <a:spcPct val="0"/>
        </a:spcAft>
        <a:defRPr sz="3200" b="1">
          <a:solidFill>
            <a:schemeClr val="bg1"/>
          </a:solidFill>
          <a:latin typeface="Arial" charset="0"/>
        </a:defRPr>
      </a:lvl4pPr>
      <a:lvl5pPr algn="l" rtl="0" eaLnBrk="0" fontAlgn="base" hangingPunct="0">
        <a:spcBef>
          <a:spcPct val="0"/>
        </a:spcBef>
        <a:spcAft>
          <a:spcPct val="0"/>
        </a:spcAft>
        <a:defRPr sz="3200" b="1">
          <a:solidFill>
            <a:schemeClr val="bg1"/>
          </a:solidFill>
          <a:latin typeface="Arial" charset="0"/>
        </a:defRPr>
      </a:lvl5pPr>
      <a:lvl6pPr marL="457200" algn="l" rtl="0" eaLnBrk="0" fontAlgn="base" hangingPunct="0">
        <a:spcBef>
          <a:spcPct val="0"/>
        </a:spcBef>
        <a:spcAft>
          <a:spcPct val="0"/>
        </a:spcAft>
        <a:defRPr sz="3200" b="1">
          <a:solidFill>
            <a:schemeClr val="bg1"/>
          </a:solidFill>
          <a:latin typeface="Arial" charset="0"/>
        </a:defRPr>
      </a:lvl6pPr>
      <a:lvl7pPr marL="914400" algn="l" rtl="0" eaLnBrk="0" fontAlgn="base" hangingPunct="0">
        <a:spcBef>
          <a:spcPct val="0"/>
        </a:spcBef>
        <a:spcAft>
          <a:spcPct val="0"/>
        </a:spcAft>
        <a:defRPr sz="3200" b="1">
          <a:solidFill>
            <a:schemeClr val="bg1"/>
          </a:solidFill>
          <a:latin typeface="Arial" charset="0"/>
        </a:defRPr>
      </a:lvl7pPr>
      <a:lvl8pPr marL="1371600" algn="l" rtl="0" eaLnBrk="0" fontAlgn="base" hangingPunct="0">
        <a:spcBef>
          <a:spcPct val="0"/>
        </a:spcBef>
        <a:spcAft>
          <a:spcPct val="0"/>
        </a:spcAft>
        <a:defRPr sz="3200" b="1">
          <a:solidFill>
            <a:schemeClr val="bg1"/>
          </a:solidFill>
          <a:latin typeface="Arial" charset="0"/>
        </a:defRPr>
      </a:lvl8pPr>
      <a:lvl9pPr marL="1828800" algn="l" rtl="0" eaLnBrk="0" fontAlgn="base" hangingPunct="0">
        <a:spcBef>
          <a:spcPct val="0"/>
        </a:spcBef>
        <a:spcAft>
          <a:spcPct val="0"/>
        </a:spcAft>
        <a:defRPr sz="3200" b="1">
          <a:solidFill>
            <a:schemeClr val="bg1"/>
          </a:solidFill>
          <a:latin typeface="Arial" charset="0"/>
        </a:defRPr>
      </a:lvl9pPr>
    </p:titleStyle>
    <p:bodyStyle>
      <a:lvl1pPr marL="457200" indent="-457200" algn="l" rtl="0" eaLnBrk="0" fontAlgn="base" hangingPunct="0">
        <a:spcBef>
          <a:spcPct val="10000"/>
        </a:spcBef>
        <a:spcAft>
          <a:spcPct val="0"/>
        </a:spcAft>
        <a:buClr>
          <a:schemeClr val="accent2"/>
        </a:buClr>
        <a:buSzPct val="75000"/>
        <a:buFont typeface="Wingdings" pitchFamily="2" charset="2"/>
        <a:buChar char="l"/>
        <a:defRPr sz="2800">
          <a:solidFill>
            <a:schemeClr val="tx1"/>
          </a:solidFill>
          <a:latin typeface="+mn-lt"/>
          <a:ea typeface="+mn-ea"/>
          <a:cs typeface="+mn-cs"/>
        </a:defRPr>
      </a:lvl1pPr>
      <a:lvl2pPr marL="914400" indent="-342900" algn="l" rtl="0" eaLnBrk="0" fontAlgn="base" hangingPunct="0">
        <a:spcBef>
          <a:spcPct val="10000"/>
        </a:spcBef>
        <a:spcAft>
          <a:spcPct val="0"/>
        </a:spcAft>
        <a:buClr>
          <a:schemeClr val="accent2"/>
        </a:buClr>
        <a:buSzPct val="75000"/>
        <a:buFont typeface="Wingdings" pitchFamily="2" charset="2"/>
        <a:buChar char="l"/>
        <a:defRPr sz="2400">
          <a:solidFill>
            <a:schemeClr val="tx1"/>
          </a:solidFill>
          <a:latin typeface="+mn-lt"/>
        </a:defRPr>
      </a:lvl2pPr>
      <a:lvl3pPr marL="1371600" indent="-342900" algn="l" rtl="0" eaLnBrk="0" fontAlgn="base" hangingPunct="0">
        <a:spcBef>
          <a:spcPct val="10000"/>
        </a:spcBef>
        <a:spcAft>
          <a:spcPct val="0"/>
        </a:spcAft>
        <a:buClr>
          <a:schemeClr val="accent2"/>
        </a:buClr>
        <a:buSzPct val="75000"/>
        <a:buFont typeface="Wingdings" pitchFamily="2" charset="2"/>
        <a:buChar char="l"/>
        <a:defRPr sz="2400">
          <a:solidFill>
            <a:schemeClr val="tx1"/>
          </a:solidFill>
          <a:latin typeface="+mn-lt"/>
        </a:defRPr>
      </a:lvl3pPr>
      <a:lvl4pPr marL="1828800" indent="-342900" algn="l" rtl="0" eaLnBrk="0" fontAlgn="base" hangingPunct="0">
        <a:spcBef>
          <a:spcPct val="10000"/>
        </a:spcBef>
        <a:spcAft>
          <a:spcPct val="0"/>
        </a:spcAft>
        <a:buClr>
          <a:schemeClr val="accent2"/>
        </a:buClr>
        <a:buSzPct val="75000"/>
        <a:buFont typeface="Wingdings" pitchFamily="2" charset="2"/>
        <a:buChar char="l"/>
        <a:defRPr sz="2400">
          <a:solidFill>
            <a:schemeClr val="tx1"/>
          </a:solidFill>
          <a:latin typeface="+mn-lt"/>
        </a:defRPr>
      </a:lvl4pPr>
      <a:lvl5pPr marL="2286000" indent="-342900" algn="l" rtl="0" eaLnBrk="0" fontAlgn="base" hangingPunct="0">
        <a:spcBef>
          <a:spcPct val="10000"/>
        </a:spcBef>
        <a:spcAft>
          <a:spcPct val="0"/>
        </a:spcAft>
        <a:buClr>
          <a:schemeClr val="accent2"/>
        </a:buClr>
        <a:buSzPct val="75000"/>
        <a:buFont typeface="Wingdings" pitchFamily="2" charset="2"/>
        <a:buChar char="l"/>
        <a:defRPr sz="2400">
          <a:solidFill>
            <a:schemeClr val="tx1"/>
          </a:solidFill>
          <a:latin typeface="+mn-lt"/>
        </a:defRPr>
      </a:lvl5pPr>
      <a:lvl6pPr marL="2743200" indent="-342900" algn="l" rtl="0" eaLnBrk="0" fontAlgn="base" hangingPunct="0">
        <a:spcBef>
          <a:spcPct val="10000"/>
        </a:spcBef>
        <a:spcAft>
          <a:spcPct val="0"/>
        </a:spcAft>
        <a:buClr>
          <a:schemeClr val="accent2"/>
        </a:buClr>
        <a:buSzPct val="75000"/>
        <a:buFont typeface="Wingdings" pitchFamily="1" charset="2"/>
        <a:buChar char="l"/>
        <a:defRPr sz="2400">
          <a:solidFill>
            <a:schemeClr val="tx1"/>
          </a:solidFill>
          <a:latin typeface="+mn-lt"/>
        </a:defRPr>
      </a:lvl6pPr>
      <a:lvl7pPr marL="3200400" indent="-342900" algn="l" rtl="0" eaLnBrk="0" fontAlgn="base" hangingPunct="0">
        <a:spcBef>
          <a:spcPct val="10000"/>
        </a:spcBef>
        <a:spcAft>
          <a:spcPct val="0"/>
        </a:spcAft>
        <a:buClr>
          <a:schemeClr val="accent2"/>
        </a:buClr>
        <a:buSzPct val="75000"/>
        <a:buFont typeface="Wingdings" pitchFamily="1" charset="2"/>
        <a:buChar char="l"/>
        <a:defRPr sz="2400">
          <a:solidFill>
            <a:schemeClr val="tx1"/>
          </a:solidFill>
          <a:latin typeface="+mn-lt"/>
        </a:defRPr>
      </a:lvl7pPr>
      <a:lvl8pPr marL="3657600" indent="-342900" algn="l" rtl="0" eaLnBrk="0" fontAlgn="base" hangingPunct="0">
        <a:spcBef>
          <a:spcPct val="10000"/>
        </a:spcBef>
        <a:spcAft>
          <a:spcPct val="0"/>
        </a:spcAft>
        <a:buClr>
          <a:schemeClr val="accent2"/>
        </a:buClr>
        <a:buSzPct val="75000"/>
        <a:buFont typeface="Wingdings" pitchFamily="1" charset="2"/>
        <a:buChar char="l"/>
        <a:defRPr sz="2400">
          <a:solidFill>
            <a:schemeClr val="tx1"/>
          </a:solidFill>
          <a:latin typeface="+mn-lt"/>
        </a:defRPr>
      </a:lvl8pPr>
      <a:lvl9pPr marL="4114800" indent="-342900" algn="l" rtl="0" eaLnBrk="0" fontAlgn="base" hangingPunct="0">
        <a:spcBef>
          <a:spcPct val="10000"/>
        </a:spcBef>
        <a:spcAft>
          <a:spcPct val="0"/>
        </a:spcAft>
        <a:buClr>
          <a:schemeClr val="accent2"/>
        </a:buClr>
        <a:buSzPct val="75000"/>
        <a:buFont typeface="Wingdings" pitchFamily="1" charset="2"/>
        <a:buChar char="l"/>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altLang="en-US" dirty="0"/>
              <a:t>Intro to MIS - MGS351</a:t>
            </a:r>
          </a:p>
        </p:txBody>
      </p:sp>
      <p:sp>
        <p:nvSpPr>
          <p:cNvPr id="3075" name="Content Placeholder 2"/>
          <p:cNvSpPr>
            <a:spLocks noGrp="1"/>
          </p:cNvSpPr>
          <p:nvPr>
            <p:ph idx="1"/>
          </p:nvPr>
        </p:nvSpPr>
        <p:spPr/>
        <p:txBody>
          <a:bodyPr/>
          <a:lstStyle/>
          <a:p>
            <a:pPr algn="ctr" eaLnBrk="1" hangingPunct="1">
              <a:buFont typeface="Arial" pitchFamily="34" charset="0"/>
              <a:buNone/>
            </a:pPr>
            <a:endParaRPr lang="en-US" sz="3200" b="1" dirty="0"/>
          </a:p>
          <a:p>
            <a:pPr algn="ctr" eaLnBrk="1" hangingPunct="1">
              <a:buFont typeface="Arial" pitchFamily="34" charset="0"/>
              <a:buNone/>
            </a:pPr>
            <a:r>
              <a:rPr lang="en-US" sz="3600" dirty="0"/>
              <a:t>Overview of </a:t>
            </a:r>
          </a:p>
          <a:p>
            <a:pPr algn="ctr" eaLnBrk="1" hangingPunct="1">
              <a:buFont typeface="Arial" pitchFamily="34" charset="0"/>
              <a:buNone/>
            </a:pPr>
            <a:r>
              <a:rPr lang="en-US" sz="3600" dirty="0"/>
              <a:t>Microsoft Access Databases</a:t>
            </a:r>
          </a:p>
          <a:p>
            <a:pPr algn="ctr" eaLnBrk="1" hangingPunct="1">
              <a:buFont typeface="Arial" pitchFamily="34" charset="0"/>
              <a:buNone/>
            </a:pPr>
            <a:endParaRPr lang="en-US" sz="3600" dirty="0"/>
          </a:p>
          <a:p>
            <a:pPr algn="ctr" eaLnBrk="1" hangingPunct="1">
              <a:buFont typeface="Arial" pitchFamily="34" charset="0"/>
              <a:buNone/>
            </a:pPr>
            <a:r>
              <a:rPr lang="en-US" sz="3600" dirty="0"/>
              <a:t>Chapter 1</a:t>
            </a:r>
          </a:p>
        </p:txBody>
      </p:sp>
    </p:spTree>
    <p:extLst>
      <p:ext uri="{BB962C8B-B14F-4D97-AF65-F5344CB8AC3E}">
        <p14:creationId xmlns:p14="http://schemas.microsoft.com/office/powerpoint/2010/main" val="443962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altLang="en-US">
                <a:latin typeface="Arial" panose="020B0604020202020204" pitchFamily="34" charset="0"/>
              </a:rPr>
              <a:t>Tables</a:t>
            </a:r>
          </a:p>
        </p:txBody>
      </p:sp>
      <p:sp>
        <p:nvSpPr>
          <p:cNvPr id="21507" name="Rectangle 3"/>
          <p:cNvSpPr>
            <a:spLocks noGrp="1" noChangeArrowheads="1"/>
          </p:cNvSpPr>
          <p:nvPr>
            <p:ph type="body" idx="1"/>
          </p:nvPr>
        </p:nvSpPr>
        <p:spPr>
          <a:xfrm>
            <a:off x="381000" y="1487606"/>
            <a:ext cx="8534400" cy="5141794"/>
          </a:xfrm>
        </p:spPr>
        <p:txBody>
          <a:bodyPr/>
          <a:lstStyle/>
          <a:p>
            <a:pPr>
              <a:lnSpc>
                <a:spcPct val="120000"/>
              </a:lnSpc>
            </a:pPr>
            <a:r>
              <a:rPr lang="en-US" altLang="en-US" sz="3200" dirty="0">
                <a:latin typeface="Arial" panose="020B0604020202020204" pitchFamily="34" charset="0"/>
              </a:rPr>
              <a:t>Store the data in a database – similar to a spreadsheet, but more organized.  Contains records (rows) and fields (columns).</a:t>
            </a:r>
            <a:endParaRPr lang="en-US" altLang="en-US" sz="1400" dirty="0">
              <a:latin typeface="Arial" panose="020B0604020202020204" pitchFamily="34" charset="0"/>
            </a:endParaRPr>
          </a:p>
          <a:p>
            <a:pPr>
              <a:lnSpc>
                <a:spcPct val="120000"/>
              </a:lnSpc>
            </a:pPr>
            <a:endParaRPr lang="en-US" altLang="en-US" sz="3200" dirty="0">
              <a:latin typeface="Arial" panose="020B0604020202020204" pitchFamily="34" charset="0"/>
            </a:endParaRPr>
          </a:p>
          <a:p>
            <a:pPr>
              <a:lnSpc>
                <a:spcPct val="120000"/>
              </a:lnSpc>
            </a:pPr>
            <a:r>
              <a:rPr lang="en-US" altLang="en-US" sz="3200" dirty="0">
                <a:latin typeface="Arial" panose="020B0604020202020204" pitchFamily="34" charset="0"/>
              </a:rPr>
              <a:t>Datasheet View and Design View </a:t>
            </a:r>
          </a:p>
          <a:p>
            <a:pPr>
              <a:lnSpc>
                <a:spcPct val="120000"/>
              </a:lnSpc>
            </a:pPr>
            <a:endParaRPr lang="en-US" altLang="en-US" sz="3200" dirty="0">
              <a:latin typeface="Arial" panose="020B0604020202020204" pitchFamily="34" charset="0"/>
            </a:endParaRPr>
          </a:p>
          <a:p>
            <a:pPr>
              <a:lnSpc>
                <a:spcPct val="120000"/>
              </a:lnSpc>
            </a:pPr>
            <a:r>
              <a:rPr lang="en-US" altLang="en-US" sz="3200" dirty="0">
                <a:latin typeface="Arial" panose="020B0604020202020204" pitchFamily="34" charset="0"/>
              </a:rPr>
              <a:t>Field Properties – input mask, validation rule, data type, format, primary key, etc.</a:t>
            </a:r>
          </a:p>
        </p:txBody>
      </p:sp>
    </p:spTree>
    <p:extLst>
      <p:ext uri="{BB962C8B-B14F-4D97-AF65-F5344CB8AC3E}">
        <p14:creationId xmlns:p14="http://schemas.microsoft.com/office/powerpoint/2010/main" val="40490695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en-US">
                <a:latin typeface="Arial" panose="020B0604020202020204" pitchFamily="34" charset="0"/>
              </a:rPr>
              <a:t>Queries</a:t>
            </a:r>
            <a:endParaRPr lang="en-US" altLang="en-US" sz="6000">
              <a:latin typeface="Arial" panose="020B0604020202020204" pitchFamily="34" charset="0"/>
            </a:endParaRPr>
          </a:p>
        </p:txBody>
      </p:sp>
      <p:sp>
        <p:nvSpPr>
          <p:cNvPr id="23555" name="Rectangle 3"/>
          <p:cNvSpPr>
            <a:spLocks noGrp="1" noChangeArrowheads="1"/>
          </p:cNvSpPr>
          <p:nvPr>
            <p:ph type="body" idx="1"/>
          </p:nvPr>
        </p:nvSpPr>
        <p:spPr/>
        <p:txBody>
          <a:bodyPr/>
          <a:lstStyle/>
          <a:p>
            <a:pPr>
              <a:lnSpc>
                <a:spcPct val="90000"/>
              </a:lnSpc>
            </a:pPr>
            <a:r>
              <a:rPr lang="en-US" altLang="en-US" sz="3600" dirty="0">
                <a:latin typeface="Arial" panose="020B0604020202020204" pitchFamily="34" charset="0"/>
              </a:rPr>
              <a:t>Allow you to ask questions (queries) about data in the database to extract information.</a:t>
            </a:r>
          </a:p>
          <a:p>
            <a:pPr>
              <a:lnSpc>
                <a:spcPct val="90000"/>
              </a:lnSpc>
            </a:pPr>
            <a:endParaRPr lang="en-US" altLang="en-US" sz="2400" dirty="0">
              <a:latin typeface="Arial" panose="020B0604020202020204" pitchFamily="34" charset="0"/>
            </a:endParaRPr>
          </a:p>
          <a:p>
            <a:pPr lvl="1">
              <a:lnSpc>
                <a:spcPct val="90000"/>
              </a:lnSpc>
            </a:pPr>
            <a:r>
              <a:rPr lang="en-US" altLang="en-US" sz="3200" dirty="0">
                <a:latin typeface="Arial" panose="020B0604020202020204" pitchFamily="34" charset="0"/>
              </a:rPr>
              <a:t>When have customers placed orders?</a:t>
            </a:r>
          </a:p>
          <a:p>
            <a:pPr lvl="1">
              <a:lnSpc>
                <a:spcPct val="90000"/>
              </a:lnSpc>
            </a:pPr>
            <a:r>
              <a:rPr lang="en-US" altLang="en-US" sz="3200" dirty="0">
                <a:latin typeface="Arial" panose="020B0604020202020204" pitchFamily="34" charset="0"/>
              </a:rPr>
              <a:t>What products in inventory haven’t sold well?</a:t>
            </a:r>
          </a:p>
          <a:p>
            <a:pPr lvl="1">
              <a:lnSpc>
                <a:spcPct val="90000"/>
              </a:lnSpc>
            </a:pPr>
            <a:r>
              <a:rPr lang="en-US" altLang="en-US" sz="3200" dirty="0">
                <a:latin typeface="Arial" panose="020B0604020202020204" pitchFamily="34" charset="0"/>
              </a:rPr>
              <a:t>Who is the most productive employee?</a:t>
            </a:r>
          </a:p>
        </p:txBody>
      </p:sp>
    </p:spTree>
    <p:extLst>
      <p:ext uri="{BB962C8B-B14F-4D97-AF65-F5344CB8AC3E}">
        <p14:creationId xmlns:p14="http://schemas.microsoft.com/office/powerpoint/2010/main" val="32643660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type="body" idx="1"/>
          </p:nvPr>
        </p:nvSpPr>
        <p:spPr>
          <a:xfrm>
            <a:off x="381000" y="1514901"/>
            <a:ext cx="8534400" cy="4657299"/>
          </a:xfrm>
        </p:spPr>
        <p:txBody>
          <a:bodyPr/>
          <a:lstStyle/>
          <a:p>
            <a:pPr>
              <a:lnSpc>
                <a:spcPct val="90000"/>
              </a:lnSpc>
            </a:pPr>
            <a:r>
              <a:rPr lang="en-US" altLang="en-US" sz="3600" dirty="0">
                <a:latin typeface="Arial" panose="020B0604020202020204" pitchFamily="34" charset="0"/>
              </a:rPr>
              <a:t>Forms are used for entering data, displaying data or for building a menu system.</a:t>
            </a:r>
          </a:p>
          <a:p>
            <a:pPr>
              <a:lnSpc>
                <a:spcPct val="90000"/>
              </a:lnSpc>
            </a:pPr>
            <a:endParaRPr lang="en-US" altLang="en-US" sz="3600" dirty="0">
              <a:latin typeface="Arial" panose="020B0604020202020204" pitchFamily="34" charset="0"/>
            </a:endParaRPr>
          </a:p>
          <a:p>
            <a:pPr>
              <a:lnSpc>
                <a:spcPct val="90000"/>
              </a:lnSpc>
            </a:pPr>
            <a:r>
              <a:rPr lang="en-US" altLang="en-US" sz="3600" dirty="0">
                <a:latin typeface="Arial" panose="020B0604020202020204" pitchFamily="34" charset="0"/>
              </a:rPr>
              <a:t>Basic Forms, Split Forms, Multiple Item Forms, </a:t>
            </a:r>
            <a:r>
              <a:rPr lang="en-US" altLang="en-US" sz="3600" dirty="0" err="1">
                <a:latin typeface="Arial" panose="020B0604020202020204" pitchFamily="34" charset="0"/>
              </a:rPr>
              <a:t>Subforms</a:t>
            </a:r>
            <a:endParaRPr lang="en-US" altLang="en-US" sz="3600" dirty="0">
              <a:latin typeface="Arial" panose="020B0604020202020204" pitchFamily="34" charset="0"/>
            </a:endParaRPr>
          </a:p>
          <a:p>
            <a:pPr>
              <a:lnSpc>
                <a:spcPct val="90000"/>
              </a:lnSpc>
            </a:pPr>
            <a:endParaRPr lang="en-US" altLang="en-US" sz="3600" dirty="0">
              <a:latin typeface="Arial" panose="020B0604020202020204" pitchFamily="34" charset="0"/>
            </a:endParaRPr>
          </a:p>
          <a:p>
            <a:pPr>
              <a:lnSpc>
                <a:spcPct val="90000"/>
              </a:lnSpc>
            </a:pPr>
            <a:r>
              <a:rPr lang="en-US" altLang="en-US" sz="3600" dirty="0">
                <a:latin typeface="Arial" panose="020B0604020202020204" pitchFamily="34" charset="0"/>
              </a:rPr>
              <a:t>Form, Layout and Design View</a:t>
            </a:r>
          </a:p>
        </p:txBody>
      </p:sp>
      <p:sp>
        <p:nvSpPr>
          <p:cNvPr id="2" name="Title 1"/>
          <p:cNvSpPr>
            <a:spLocks noGrp="1"/>
          </p:cNvSpPr>
          <p:nvPr>
            <p:ph type="title"/>
          </p:nvPr>
        </p:nvSpPr>
        <p:spPr/>
        <p:txBody>
          <a:bodyPr/>
          <a:lstStyle/>
          <a:p>
            <a:r>
              <a:rPr lang="en-US" dirty="0"/>
              <a:t>Forms</a:t>
            </a:r>
          </a:p>
        </p:txBody>
      </p:sp>
    </p:spTree>
    <p:extLst>
      <p:ext uri="{BB962C8B-B14F-4D97-AF65-F5344CB8AC3E}">
        <p14:creationId xmlns:p14="http://schemas.microsoft.com/office/powerpoint/2010/main" val="23824676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381000" y="1583140"/>
            <a:ext cx="8610600" cy="4589060"/>
          </a:xfrm>
        </p:spPr>
        <p:txBody>
          <a:bodyPr/>
          <a:lstStyle/>
          <a:p>
            <a:pPr>
              <a:lnSpc>
                <a:spcPct val="90000"/>
              </a:lnSpc>
            </a:pPr>
            <a:r>
              <a:rPr lang="en-US" altLang="en-US" sz="3600" dirty="0">
                <a:latin typeface="Arial" panose="020B0604020202020204" pitchFamily="34" charset="0"/>
              </a:rPr>
              <a:t>Used to format and present the data in a professional, logical and useful manner.  Often intended for printing and distribution. Can be built from tables or queries.</a:t>
            </a:r>
          </a:p>
          <a:p>
            <a:pPr>
              <a:lnSpc>
                <a:spcPct val="90000"/>
              </a:lnSpc>
            </a:pPr>
            <a:r>
              <a:rPr lang="en-US" altLang="en-US" sz="3600" dirty="0">
                <a:latin typeface="Arial" panose="020B0604020202020204" pitchFamily="34" charset="0"/>
              </a:rPr>
              <a:t>Reports (output) in a system dictate what data must be stored in the database.</a:t>
            </a:r>
          </a:p>
          <a:p>
            <a:pPr>
              <a:lnSpc>
                <a:spcPct val="90000"/>
              </a:lnSpc>
            </a:pPr>
            <a:r>
              <a:rPr lang="en-US" altLang="en-US" sz="3600" dirty="0">
                <a:latin typeface="Arial" panose="020B0604020202020204" pitchFamily="34" charset="0"/>
              </a:rPr>
              <a:t>Report, Layout, Design and Print Preview</a:t>
            </a:r>
          </a:p>
        </p:txBody>
      </p:sp>
      <p:sp>
        <p:nvSpPr>
          <p:cNvPr id="2" name="Title 1"/>
          <p:cNvSpPr>
            <a:spLocks noGrp="1"/>
          </p:cNvSpPr>
          <p:nvPr>
            <p:ph type="title"/>
          </p:nvPr>
        </p:nvSpPr>
        <p:spPr/>
        <p:txBody>
          <a:bodyPr/>
          <a:lstStyle/>
          <a:p>
            <a:r>
              <a:rPr lang="en-US" dirty="0"/>
              <a:t>Reports</a:t>
            </a:r>
          </a:p>
        </p:txBody>
      </p:sp>
    </p:spTree>
    <p:extLst>
      <p:ext uri="{BB962C8B-B14F-4D97-AF65-F5344CB8AC3E}">
        <p14:creationId xmlns:p14="http://schemas.microsoft.com/office/powerpoint/2010/main" val="18134415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noChangeArrowheads="1"/>
          </p:cNvSpPr>
          <p:nvPr>
            <p:ph type="body" idx="1"/>
          </p:nvPr>
        </p:nvSpPr>
        <p:spPr>
          <a:xfrm>
            <a:off x="381000" y="1473958"/>
            <a:ext cx="8610600" cy="4698242"/>
          </a:xfrm>
        </p:spPr>
        <p:txBody>
          <a:bodyPr/>
          <a:lstStyle/>
          <a:p>
            <a:pPr>
              <a:lnSpc>
                <a:spcPct val="90000"/>
              </a:lnSpc>
            </a:pPr>
            <a:r>
              <a:rPr lang="en-US" altLang="en-US" sz="3600" dirty="0">
                <a:latin typeface="Arial" panose="020B0604020202020204" pitchFamily="34" charset="0"/>
              </a:rPr>
              <a:t>Small programs that can perform advanced operations, making the database more powerful and user-friendly.</a:t>
            </a:r>
          </a:p>
          <a:p>
            <a:pPr>
              <a:lnSpc>
                <a:spcPct val="90000"/>
              </a:lnSpc>
            </a:pPr>
            <a:r>
              <a:rPr lang="en-US" altLang="en-US" sz="3600" dirty="0">
                <a:latin typeface="Arial" panose="020B0604020202020204" pitchFamily="34" charset="0"/>
              </a:rPr>
              <a:t>Often used to open forms and reports or to automate portions of the database.</a:t>
            </a:r>
          </a:p>
          <a:p>
            <a:pPr>
              <a:lnSpc>
                <a:spcPct val="90000"/>
              </a:lnSpc>
            </a:pPr>
            <a:r>
              <a:rPr lang="en-US" altLang="en-US" sz="3600" dirty="0">
                <a:latin typeface="Arial" panose="020B0604020202020204" pitchFamily="34" charset="0"/>
              </a:rPr>
              <a:t>Macro saved with name </a:t>
            </a:r>
            <a:r>
              <a:rPr lang="en-US" altLang="en-US" sz="3600" b="1" dirty="0">
                <a:latin typeface="Arial" panose="020B0604020202020204" pitchFamily="34" charset="0"/>
              </a:rPr>
              <a:t>Autoexec</a:t>
            </a:r>
            <a:r>
              <a:rPr lang="en-US" altLang="en-US" sz="3600" dirty="0">
                <a:latin typeface="Arial" panose="020B0604020202020204" pitchFamily="34" charset="0"/>
              </a:rPr>
              <a:t> will run automatically when the database is opened.</a:t>
            </a:r>
          </a:p>
        </p:txBody>
      </p:sp>
      <p:sp>
        <p:nvSpPr>
          <p:cNvPr id="2" name="Title 1"/>
          <p:cNvSpPr>
            <a:spLocks noGrp="1"/>
          </p:cNvSpPr>
          <p:nvPr>
            <p:ph type="title"/>
          </p:nvPr>
        </p:nvSpPr>
        <p:spPr/>
        <p:txBody>
          <a:bodyPr/>
          <a:lstStyle/>
          <a:p>
            <a:r>
              <a:rPr lang="en-US" dirty="0"/>
              <a:t>Macros</a:t>
            </a:r>
          </a:p>
        </p:txBody>
      </p:sp>
    </p:spTree>
    <p:extLst>
      <p:ext uri="{BB962C8B-B14F-4D97-AF65-F5344CB8AC3E}">
        <p14:creationId xmlns:p14="http://schemas.microsoft.com/office/powerpoint/2010/main" val="14623561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altLang="en-US" dirty="0">
                <a:latin typeface="Arial" panose="020B0604020202020204" pitchFamily="34" charset="0"/>
              </a:rPr>
              <a:t>Form and Report Wizards</a:t>
            </a:r>
            <a:endParaRPr lang="en-US" altLang="en-US" dirty="0"/>
          </a:p>
        </p:txBody>
      </p:sp>
      <p:sp>
        <p:nvSpPr>
          <p:cNvPr id="31747" name="Rectangle 3"/>
          <p:cNvSpPr>
            <a:spLocks noGrp="1" noChangeArrowheads="1"/>
          </p:cNvSpPr>
          <p:nvPr>
            <p:ph type="body" idx="1"/>
          </p:nvPr>
        </p:nvSpPr>
        <p:spPr/>
        <p:txBody>
          <a:bodyPr/>
          <a:lstStyle/>
          <a:p>
            <a:pPr>
              <a:lnSpc>
                <a:spcPct val="150000"/>
              </a:lnSpc>
            </a:pPr>
            <a:r>
              <a:rPr lang="en-US" altLang="en-US" sz="4000" dirty="0">
                <a:latin typeface="Arial" panose="020B0604020202020204" pitchFamily="34" charset="0"/>
              </a:rPr>
              <a:t>Useful as a starting point for building reports and forms. Provides a framework that you can customize and build upon.</a:t>
            </a:r>
          </a:p>
        </p:txBody>
      </p:sp>
    </p:spTree>
    <p:extLst>
      <p:ext uri="{BB962C8B-B14F-4D97-AF65-F5344CB8AC3E}">
        <p14:creationId xmlns:p14="http://schemas.microsoft.com/office/powerpoint/2010/main" val="1649134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descr="Timeline of various database models from the Traditional Files in the 1960s, Hierarchical and Network models in the 1970s, Relational model in the 1980s, Object-oriented and Object-relational in the 1990s and others yet to be created in 2000 and beyon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1447800"/>
            <a:ext cx="8458200" cy="5075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2"/>
          <p:cNvSpPr txBox="1">
            <a:spLocks noChangeArrowheads="1"/>
          </p:cNvSpPr>
          <p:nvPr/>
        </p:nvSpPr>
        <p:spPr>
          <a:xfrm>
            <a:off x="381000" y="88900"/>
            <a:ext cx="8305800" cy="914400"/>
          </a:xfrm>
          <a:prstGeom prst="rect">
            <a:avLst/>
          </a:prstGeom>
        </p:spPr>
        <p:txBody>
          <a:bodyPr/>
          <a:lstStyle>
            <a:lvl1pPr algn="l" rtl="0" eaLnBrk="0" fontAlgn="base" hangingPunct="0">
              <a:spcBef>
                <a:spcPct val="0"/>
              </a:spcBef>
              <a:spcAft>
                <a:spcPct val="0"/>
              </a:spcAft>
              <a:defRPr sz="3200" b="1">
                <a:solidFill>
                  <a:schemeClr val="bg1"/>
                </a:solidFill>
                <a:latin typeface="+mj-lt"/>
                <a:ea typeface="+mj-ea"/>
                <a:cs typeface="+mj-cs"/>
              </a:defRPr>
            </a:lvl1pPr>
            <a:lvl2pPr algn="l" rtl="0" eaLnBrk="0" fontAlgn="base" hangingPunct="0">
              <a:spcBef>
                <a:spcPct val="0"/>
              </a:spcBef>
              <a:spcAft>
                <a:spcPct val="0"/>
              </a:spcAft>
              <a:defRPr sz="3200" b="1">
                <a:solidFill>
                  <a:schemeClr val="bg1"/>
                </a:solidFill>
                <a:latin typeface="Arial" charset="0"/>
              </a:defRPr>
            </a:lvl2pPr>
            <a:lvl3pPr algn="l" rtl="0" eaLnBrk="0" fontAlgn="base" hangingPunct="0">
              <a:spcBef>
                <a:spcPct val="0"/>
              </a:spcBef>
              <a:spcAft>
                <a:spcPct val="0"/>
              </a:spcAft>
              <a:defRPr sz="3200" b="1">
                <a:solidFill>
                  <a:schemeClr val="bg1"/>
                </a:solidFill>
                <a:latin typeface="Arial" charset="0"/>
              </a:defRPr>
            </a:lvl3pPr>
            <a:lvl4pPr algn="l" rtl="0" eaLnBrk="0" fontAlgn="base" hangingPunct="0">
              <a:spcBef>
                <a:spcPct val="0"/>
              </a:spcBef>
              <a:spcAft>
                <a:spcPct val="0"/>
              </a:spcAft>
              <a:defRPr sz="3200" b="1">
                <a:solidFill>
                  <a:schemeClr val="bg1"/>
                </a:solidFill>
                <a:latin typeface="Arial" charset="0"/>
              </a:defRPr>
            </a:lvl4pPr>
            <a:lvl5pPr algn="l" rtl="0" eaLnBrk="0" fontAlgn="base" hangingPunct="0">
              <a:spcBef>
                <a:spcPct val="0"/>
              </a:spcBef>
              <a:spcAft>
                <a:spcPct val="0"/>
              </a:spcAft>
              <a:defRPr sz="3200" b="1">
                <a:solidFill>
                  <a:schemeClr val="bg1"/>
                </a:solidFill>
                <a:latin typeface="Arial" charset="0"/>
              </a:defRPr>
            </a:lvl5pPr>
            <a:lvl6pPr marL="457200" algn="l" rtl="0" eaLnBrk="0" fontAlgn="base" hangingPunct="0">
              <a:spcBef>
                <a:spcPct val="0"/>
              </a:spcBef>
              <a:spcAft>
                <a:spcPct val="0"/>
              </a:spcAft>
              <a:defRPr sz="3200" b="1">
                <a:solidFill>
                  <a:schemeClr val="bg1"/>
                </a:solidFill>
                <a:latin typeface="Arial" charset="0"/>
              </a:defRPr>
            </a:lvl6pPr>
            <a:lvl7pPr marL="914400" algn="l" rtl="0" eaLnBrk="0" fontAlgn="base" hangingPunct="0">
              <a:spcBef>
                <a:spcPct val="0"/>
              </a:spcBef>
              <a:spcAft>
                <a:spcPct val="0"/>
              </a:spcAft>
              <a:defRPr sz="3200" b="1">
                <a:solidFill>
                  <a:schemeClr val="bg1"/>
                </a:solidFill>
                <a:latin typeface="Arial" charset="0"/>
              </a:defRPr>
            </a:lvl7pPr>
            <a:lvl8pPr marL="1371600" algn="l" rtl="0" eaLnBrk="0" fontAlgn="base" hangingPunct="0">
              <a:spcBef>
                <a:spcPct val="0"/>
              </a:spcBef>
              <a:spcAft>
                <a:spcPct val="0"/>
              </a:spcAft>
              <a:defRPr sz="3200" b="1">
                <a:solidFill>
                  <a:schemeClr val="bg1"/>
                </a:solidFill>
                <a:latin typeface="Arial" charset="0"/>
              </a:defRPr>
            </a:lvl8pPr>
            <a:lvl9pPr marL="1828800" algn="l" rtl="0" eaLnBrk="0" fontAlgn="base" hangingPunct="0">
              <a:spcBef>
                <a:spcPct val="0"/>
              </a:spcBef>
              <a:spcAft>
                <a:spcPct val="0"/>
              </a:spcAft>
              <a:defRPr sz="3200" b="1">
                <a:solidFill>
                  <a:schemeClr val="bg1"/>
                </a:solidFill>
                <a:latin typeface="Arial" charset="0"/>
              </a:defRPr>
            </a:lvl9pPr>
          </a:lstStyle>
          <a:p>
            <a:r>
              <a:rPr lang="en-US" altLang="en-US" kern="0" dirty="0">
                <a:latin typeface="Arial" panose="020B0604020202020204" pitchFamily="34" charset="0"/>
              </a:rPr>
              <a:t>Evolution of Databases</a:t>
            </a:r>
            <a:endParaRPr lang="en-US" altLang="en-US" kern="0" dirty="0"/>
          </a:p>
        </p:txBody>
      </p:sp>
    </p:spTree>
    <p:extLst>
      <p:ext uri="{BB962C8B-B14F-4D97-AF65-F5344CB8AC3E}">
        <p14:creationId xmlns:p14="http://schemas.microsoft.com/office/powerpoint/2010/main" val="1371356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ltLang="en-US">
                <a:latin typeface="Arial" panose="020B0604020202020204" pitchFamily="34" charset="0"/>
              </a:rPr>
              <a:t>Relational Databases</a:t>
            </a:r>
          </a:p>
        </p:txBody>
      </p:sp>
      <p:sp>
        <p:nvSpPr>
          <p:cNvPr id="34819" name="Rectangle 3"/>
          <p:cNvSpPr>
            <a:spLocks noGrp="1" noChangeArrowheads="1"/>
          </p:cNvSpPr>
          <p:nvPr>
            <p:ph type="body" idx="1"/>
          </p:nvPr>
        </p:nvSpPr>
        <p:spPr>
          <a:xfrm>
            <a:off x="381000" y="1596788"/>
            <a:ext cx="8534400" cy="4270612"/>
          </a:xfrm>
        </p:spPr>
        <p:txBody>
          <a:bodyPr/>
          <a:lstStyle/>
          <a:p>
            <a:pPr>
              <a:lnSpc>
                <a:spcPct val="150000"/>
              </a:lnSpc>
            </a:pPr>
            <a:r>
              <a:rPr lang="en-US" altLang="en-US" sz="4000" dirty="0">
                <a:latin typeface="Arial" panose="020B0604020202020204" pitchFamily="34" charset="0"/>
              </a:rPr>
              <a:t>The real power of Access is derived from multiple tables and the relationships between those tables.</a:t>
            </a:r>
          </a:p>
        </p:txBody>
      </p:sp>
    </p:spTree>
    <p:extLst>
      <p:ext uri="{BB962C8B-B14F-4D97-AF65-F5344CB8AC3E}">
        <p14:creationId xmlns:p14="http://schemas.microsoft.com/office/powerpoint/2010/main" val="38061680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body" idx="1"/>
          </p:nvPr>
        </p:nvSpPr>
        <p:spPr/>
        <p:txBody>
          <a:bodyPr/>
          <a:lstStyle/>
          <a:p>
            <a:pPr>
              <a:buClr>
                <a:schemeClr val="tx2"/>
              </a:buClr>
              <a:buFont typeface="Monotype Sorts" pitchFamily="2" charset="2"/>
              <a:buNone/>
            </a:pPr>
            <a:endParaRPr lang="en-US" altLang="en-US" sz="4000">
              <a:latin typeface="Arial" panose="020B0604020202020204" pitchFamily="34" charset="0"/>
            </a:endParaRPr>
          </a:p>
          <a:p>
            <a:pPr lvl="1">
              <a:buClr>
                <a:schemeClr val="tx2"/>
              </a:buClr>
            </a:pPr>
            <a:endParaRPr lang="en-US" altLang="en-US" sz="3600">
              <a:latin typeface="Arial" panose="020B0604020202020204" pitchFamily="34" charset="0"/>
            </a:endParaRPr>
          </a:p>
        </p:txBody>
      </p:sp>
      <p:pic>
        <p:nvPicPr>
          <p:cNvPr id="36867" name="Picture 2" descr="Screenshot of the MS Access Relationships window with the Locations table linked to the Employees tables using a one to many relationship on the LocationID field.  The Titles table is linked to the Employees tables using a one to many relationship on the TitleID fiel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053" y="327546"/>
            <a:ext cx="7862394" cy="63881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762007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US" altLang="en-US">
                <a:latin typeface="Arial" panose="020B0604020202020204" pitchFamily="34" charset="0"/>
              </a:rPr>
              <a:t>Quick Review</a:t>
            </a:r>
            <a:endParaRPr lang="en-US" altLang="en-US"/>
          </a:p>
        </p:txBody>
      </p:sp>
      <p:sp>
        <p:nvSpPr>
          <p:cNvPr id="38915" name="Rectangle 3"/>
          <p:cNvSpPr>
            <a:spLocks noGrp="1" noChangeArrowheads="1"/>
          </p:cNvSpPr>
          <p:nvPr>
            <p:ph type="body" idx="1"/>
          </p:nvPr>
        </p:nvSpPr>
        <p:spPr>
          <a:xfrm>
            <a:off x="381000" y="1473959"/>
            <a:ext cx="8534400" cy="4393442"/>
          </a:xfrm>
        </p:spPr>
        <p:txBody>
          <a:bodyPr/>
          <a:lstStyle/>
          <a:p>
            <a:pPr>
              <a:spcBef>
                <a:spcPts val="600"/>
              </a:spcBef>
              <a:buFont typeface="Monotype Sorts" pitchFamily="2" charset="2"/>
              <a:buNone/>
            </a:pPr>
            <a:r>
              <a:rPr lang="en-US" altLang="en-US" sz="3600" dirty="0">
                <a:latin typeface="Arial" panose="020B0604020202020204" pitchFamily="34" charset="0"/>
              </a:rPr>
              <a:t>Which view is used to add, edit, and delete records in a table?</a:t>
            </a:r>
          </a:p>
          <a:p>
            <a:pPr>
              <a:buFont typeface="Monotype Sorts" pitchFamily="2" charset="2"/>
              <a:buNone/>
            </a:pPr>
            <a:r>
              <a:rPr lang="en-US" altLang="en-US" sz="3600" dirty="0">
                <a:latin typeface="Arial" panose="020B0604020202020204" pitchFamily="34" charset="0"/>
                <a:cs typeface="Times New Roman" panose="02020603050405020304" pitchFamily="18" charset="0"/>
              </a:rPr>
              <a:t>a. </a:t>
            </a:r>
            <a:r>
              <a:rPr lang="en-US" altLang="en-US" sz="3600" dirty="0">
                <a:latin typeface="Arial" panose="020B0604020202020204" pitchFamily="34" charset="0"/>
              </a:rPr>
              <a:t>the Design view</a:t>
            </a:r>
          </a:p>
          <a:p>
            <a:pPr>
              <a:buFont typeface="Monotype Sorts" pitchFamily="2" charset="2"/>
              <a:buNone/>
            </a:pPr>
            <a:r>
              <a:rPr lang="en-US" altLang="en-US" sz="3600" dirty="0">
                <a:latin typeface="Arial" panose="020B0604020202020204" pitchFamily="34" charset="0"/>
                <a:cs typeface="Times New Roman" panose="02020603050405020304" pitchFamily="18" charset="0"/>
              </a:rPr>
              <a:t>b. </a:t>
            </a:r>
            <a:r>
              <a:rPr lang="en-US" altLang="en-US" sz="3600" dirty="0">
                <a:latin typeface="Arial" panose="020B0604020202020204" pitchFamily="34" charset="0"/>
              </a:rPr>
              <a:t>the Datasheet view</a:t>
            </a:r>
          </a:p>
          <a:p>
            <a:pPr>
              <a:buFont typeface="Monotype Sorts" pitchFamily="2" charset="2"/>
              <a:buNone/>
            </a:pPr>
            <a:r>
              <a:rPr lang="en-US" altLang="en-US" sz="3600" dirty="0">
                <a:latin typeface="Arial" panose="020B0604020202020204" pitchFamily="34" charset="0"/>
                <a:cs typeface="Times New Roman" panose="02020603050405020304" pitchFamily="18" charset="0"/>
              </a:rPr>
              <a:t>c. </a:t>
            </a:r>
            <a:r>
              <a:rPr lang="en-US" altLang="en-US" sz="3600" dirty="0">
                <a:latin typeface="Arial" panose="020B0604020202020204" pitchFamily="34" charset="0"/>
              </a:rPr>
              <a:t>Either (a) or (b)</a:t>
            </a:r>
          </a:p>
          <a:p>
            <a:pPr>
              <a:buFont typeface="Monotype Sorts" pitchFamily="2" charset="2"/>
              <a:buNone/>
            </a:pPr>
            <a:r>
              <a:rPr lang="en-US" altLang="en-US" sz="3600" dirty="0">
                <a:latin typeface="Arial" panose="020B0604020202020204" pitchFamily="34" charset="0"/>
              </a:rPr>
              <a:t>d. Neither (a) or (b)</a:t>
            </a:r>
            <a:endParaRPr lang="en-US" altLang="en-US" sz="2800" dirty="0">
              <a:latin typeface="Arial" panose="020B0604020202020204" pitchFamily="34" charset="0"/>
            </a:endParaRPr>
          </a:p>
        </p:txBody>
      </p:sp>
    </p:spTree>
    <p:extLst>
      <p:ext uri="{BB962C8B-B14F-4D97-AF65-F5344CB8AC3E}">
        <p14:creationId xmlns:p14="http://schemas.microsoft.com/office/powerpoint/2010/main" val="5317496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050"/>
          <p:cNvSpPr>
            <a:spLocks noGrp="1" noChangeArrowheads="1"/>
          </p:cNvSpPr>
          <p:nvPr>
            <p:ph type="title"/>
          </p:nvPr>
        </p:nvSpPr>
        <p:spPr/>
        <p:txBody>
          <a:bodyPr/>
          <a:lstStyle/>
          <a:p>
            <a:r>
              <a:rPr lang="en-US" altLang="en-US">
                <a:latin typeface="Arial" panose="020B0604020202020204" pitchFamily="34" charset="0"/>
              </a:rPr>
              <a:t>Chapter Overview</a:t>
            </a:r>
          </a:p>
        </p:txBody>
      </p:sp>
      <p:sp>
        <p:nvSpPr>
          <p:cNvPr id="6147" name="Rectangle 2051"/>
          <p:cNvSpPr>
            <a:spLocks noGrp="1" noChangeArrowheads="1"/>
          </p:cNvSpPr>
          <p:nvPr>
            <p:ph type="body" idx="1"/>
          </p:nvPr>
        </p:nvSpPr>
        <p:spPr>
          <a:xfrm>
            <a:off x="381000" y="1555845"/>
            <a:ext cx="8534400" cy="4311555"/>
          </a:xfrm>
        </p:spPr>
        <p:txBody>
          <a:bodyPr/>
          <a:lstStyle/>
          <a:p>
            <a:pPr>
              <a:lnSpc>
                <a:spcPct val="110000"/>
              </a:lnSpc>
            </a:pPr>
            <a:r>
              <a:rPr lang="en-US" altLang="en-US" sz="4000" dirty="0">
                <a:latin typeface="Arial" panose="020B0604020202020204" pitchFamily="34" charset="0"/>
              </a:rPr>
              <a:t>Introduction</a:t>
            </a:r>
          </a:p>
          <a:p>
            <a:pPr>
              <a:lnSpc>
                <a:spcPct val="110000"/>
              </a:lnSpc>
            </a:pPr>
            <a:r>
              <a:rPr lang="en-US" altLang="en-US" sz="4000" dirty="0">
                <a:latin typeface="Arial" panose="020B0604020202020204" pitchFamily="34" charset="0"/>
              </a:rPr>
              <a:t>Database Hierarchy</a:t>
            </a:r>
          </a:p>
          <a:p>
            <a:pPr>
              <a:lnSpc>
                <a:spcPct val="110000"/>
              </a:lnSpc>
            </a:pPr>
            <a:r>
              <a:rPr lang="en-US" altLang="en-US" sz="4000" dirty="0">
                <a:latin typeface="Arial" panose="020B0604020202020204" pitchFamily="34" charset="0"/>
              </a:rPr>
              <a:t>Database Objects</a:t>
            </a:r>
          </a:p>
          <a:p>
            <a:pPr lvl="1">
              <a:lnSpc>
                <a:spcPct val="110000"/>
              </a:lnSpc>
            </a:pPr>
            <a:r>
              <a:rPr lang="en-US" altLang="en-US" sz="3200" dirty="0">
                <a:latin typeface="Arial" panose="020B0604020202020204" pitchFamily="34" charset="0"/>
              </a:rPr>
              <a:t>Tables, Queries, Forms, Reports, Macros and Modules</a:t>
            </a:r>
          </a:p>
          <a:p>
            <a:pPr>
              <a:lnSpc>
                <a:spcPct val="110000"/>
              </a:lnSpc>
            </a:pPr>
            <a:r>
              <a:rPr lang="en-US" altLang="en-US" sz="4000" dirty="0">
                <a:latin typeface="Arial" panose="020B0604020202020204" pitchFamily="34" charset="0"/>
              </a:rPr>
              <a:t>Relational Databases</a:t>
            </a:r>
          </a:p>
          <a:p>
            <a:pPr>
              <a:lnSpc>
                <a:spcPct val="110000"/>
              </a:lnSpc>
            </a:pPr>
            <a:endParaRPr lang="en-US" altLang="en-US" dirty="0">
              <a:latin typeface="Arial" panose="020B0604020202020204" pitchFamily="34" charset="0"/>
            </a:endParaRPr>
          </a:p>
        </p:txBody>
      </p:sp>
    </p:spTree>
    <p:extLst>
      <p:ext uri="{BB962C8B-B14F-4D97-AF65-F5344CB8AC3E}">
        <p14:creationId xmlns:p14="http://schemas.microsoft.com/office/powerpoint/2010/main" val="24962734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altLang="en-US">
                <a:latin typeface="Arial" panose="020B0604020202020204" pitchFamily="34" charset="0"/>
              </a:rPr>
              <a:t>Quick Review</a:t>
            </a:r>
            <a:endParaRPr lang="en-US" altLang="en-US"/>
          </a:p>
        </p:txBody>
      </p:sp>
      <p:sp>
        <p:nvSpPr>
          <p:cNvPr id="40963" name="Rectangle 3"/>
          <p:cNvSpPr>
            <a:spLocks noGrp="1" noChangeArrowheads="1"/>
          </p:cNvSpPr>
          <p:nvPr>
            <p:ph type="body" idx="1"/>
          </p:nvPr>
        </p:nvSpPr>
        <p:spPr>
          <a:xfrm>
            <a:off x="381000" y="1473959"/>
            <a:ext cx="8382000" cy="4393442"/>
          </a:xfrm>
        </p:spPr>
        <p:txBody>
          <a:bodyPr/>
          <a:lstStyle/>
          <a:p>
            <a:pPr>
              <a:spcBef>
                <a:spcPts val="600"/>
              </a:spcBef>
              <a:buFont typeface="Monotype Sorts" pitchFamily="2" charset="2"/>
              <a:buNone/>
            </a:pPr>
            <a:r>
              <a:rPr lang="en-US" altLang="en-US" sz="3600" dirty="0">
                <a:latin typeface="Arial" panose="020B0604020202020204" pitchFamily="34" charset="0"/>
              </a:rPr>
              <a:t>Which represents the hierarchy of terms from smallest to largest?</a:t>
            </a:r>
          </a:p>
          <a:p>
            <a:pPr>
              <a:buFont typeface="Monotype Sorts" pitchFamily="2" charset="2"/>
              <a:buNone/>
            </a:pPr>
            <a:r>
              <a:rPr lang="en-US" altLang="en-US" sz="3600" dirty="0">
                <a:latin typeface="Arial" panose="020B0604020202020204" pitchFamily="34" charset="0"/>
                <a:cs typeface="Times New Roman" panose="02020603050405020304" pitchFamily="18" charset="0"/>
              </a:rPr>
              <a:t>a. Database, table, record, field</a:t>
            </a:r>
            <a:endParaRPr lang="en-US" altLang="en-US" sz="3600" dirty="0">
              <a:latin typeface="Arial" panose="020B0604020202020204" pitchFamily="34" charset="0"/>
            </a:endParaRPr>
          </a:p>
          <a:p>
            <a:pPr>
              <a:buFont typeface="Monotype Sorts" pitchFamily="2" charset="2"/>
              <a:buNone/>
            </a:pPr>
            <a:r>
              <a:rPr lang="en-US" altLang="en-US" sz="3600" dirty="0">
                <a:latin typeface="Arial" panose="020B0604020202020204" pitchFamily="34" charset="0"/>
                <a:cs typeface="Times New Roman" panose="02020603050405020304" pitchFamily="18" charset="0"/>
              </a:rPr>
              <a:t>b. Field, record, table, database</a:t>
            </a:r>
            <a:endParaRPr lang="en-US" altLang="en-US" sz="3600" dirty="0">
              <a:latin typeface="Arial" panose="020B0604020202020204" pitchFamily="34" charset="0"/>
            </a:endParaRPr>
          </a:p>
          <a:p>
            <a:pPr>
              <a:buFont typeface="Monotype Sorts" pitchFamily="2" charset="2"/>
              <a:buNone/>
            </a:pPr>
            <a:r>
              <a:rPr lang="en-US" altLang="en-US" sz="3600" dirty="0">
                <a:latin typeface="Arial" panose="020B0604020202020204" pitchFamily="34" charset="0"/>
                <a:cs typeface="Times New Roman" panose="02020603050405020304" pitchFamily="18" charset="0"/>
              </a:rPr>
              <a:t>c. Record, field, table, database</a:t>
            </a:r>
            <a:endParaRPr lang="en-US" altLang="en-US" sz="3600" dirty="0">
              <a:latin typeface="Arial" panose="020B0604020202020204" pitchFamily="34" charset="0"/>
            </a:endParaRPr>
          </a:p>
          <a:p>
            <a:pPr>
              <a:buFont typeface="Monotype Sorts" pitchFamily="2" charset="2"/>
              <a:buNone/>
            </a:pPr>
            <a:r>
              <a:rPr lang="en-US" altLang="en-US" sz="3600" dirty="0">
                <a:latin typeface="Arial" panose="020B0604020202020204" pitchFamily="34" charset="0"/>
              </a:rPr>
              <a:t>d. Field, record, database, table</a:t>
            </a:r>
            <a:endParaRPr lang="en-US" altLang="en-US" dirty="0">
              <a:latin typeface="Arial" panose="020B0604020202020204" pitchFamily="34" charset="0"/>
            </a:endParaRPr>
          </a:p>
        </p:txBody>
      </p:sp>
    </p:spTree>
    <p:extLst>
      <p:ext uri="{BB962C8B-B14F-4D97-AF65-F5344CB8AC3E}">
        <p14:creationId xmlns:p14="http://schemas.microsoft.com/office/powerpoint/2010/main" val="11287987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altLang="en-US">
                <a:latin typeface="Arial" panose="020B0604020202020204" pitchFamily="34" charset="0"/>
              </a:rPr>
              <a:t>Quick Review</a:t>
            </a:r>
            <a:endParaRPr lang="en-US" altLang="en-US"/>
          </a:p>
        </p:txBody>
      </p:sp>
      <p:sp>
        <p:nvSpPr>
          <p:cNvPr id="43011" name="Rectangle 3"/>
          <p:cNvSpPr>
            <a:spLocks noGrp="1" noChangeArrowheads="1"/>
          </p:cNvSpPr>
          <p:nvPr>
            <p:ph type="body" idx="1"/>
          </p:nvPr>
        </p:nvSpPr>
        <p:spPr/>
        <p:txBody>
          <a:bodyPr/>
          <a:lstStyle/>
          <a:p>
            <a:pPr>
              <a:buFont typeface="Monotype Sorts" pitchFamily="2" charset="2"/>
              <a:buNone/>
            </a:pPr>
            <a:r>
              <a:rPr lang="en-US" altLang="en-US" sz="4000" dirty="0">
                <a:latin typeface="Arial" panose="020B0604020202020204" pitchFamily="34" charset="0"/>
              </a:rPr>
              <a:t>A __________ provides a convenient and attractive way to enter and display the data in a table.</a:t>
            </a:r>
            <a:endParaRPr lang="en-US" altLang="en-US" dirty="0"/>
          </a:p>
        </p:txBody>
      </p:sp>
    </p:spTree>
    <p:extLst>
      <p:ext uri="{BB962C8B-B14F-4D97-AF65-F5344CB8AC3E}">
        <p14:creationId xmlns:p14="http://schemas.microsoft.com/office/powerpoint/2010/main" val="31814675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altLang="en-US">
                <a:latin typeface="Arial" panose="020B0604020202020204" pitchFamily="34" charset="0"/>
              </a:rPr>
              <a:t>Quick Review</a:t>
            </a:r>
            <a:endParaRPr lang="en-US" altLang="en-US"/>
          </a:p>
        </p:txBody>
      </p:sp>
      <p:sp>
        <p:nvSpPr>
          <p:cNvPr id="45059" name="Rectangle 3"/>
          <p:cNvSpPr>
            <a:spLocks noGrp="1" noChangeArrowheads="1"/>
          </p:cNvSpPr>
          <p:nvPr>
            <p:ph type="body" idx="1"/>
          </p:nvPr>
        </p:nvSpPr>
        <p:spPr>
          <a:xfrm>
            <a:off x="393700" y="1487606"/>
            <a:ext cx="8095207" cy="4824294"/>
          </a:xfrm>
        </p:spPr>
        <p:txBody>
          <a:bodyPr/>
          <a:lstStyle/>
          <a:p>
            <a:pPr>
              <a:lnSpc>
                <a:spcPct val="90000"/>
              </a:lnSpc>
              <a:spcBef>
                <a:spcPts val="600"/>
              </a:spcBef>
              <a:buFont typeface="Monotype Sorts" pitchFamily="2" charset="2"/>
              <a:buNone/>
            </a:pPr>
            <a:r>
              <a:rPr lang="en-US" altLang="en-US" sz="3600" dirty="0">
                <a:latin typeface="Arial" panose="020B0604020202020204" pitchFamily="34" charset="0"/>
              </a:rPr>
              <a:t>Which form and report view allows you to immediately see the design changes you’re making?</a:t>
            </a:r>
          </a:p>
          <a:p>
            <a:pPr>
              <a:lnSpc>
                <a:spcPct val="90000"/>
              </a:lnSpc>
              <a:buFont typeface="Monotype Sorts" pitchFamily="2" charset="2"/>
              <a:buNone/>
            </a:pPr>
            <a:r>
              <a:rPr lang="en-US" altLang="en-US" sz="3600" dirty="0">
                <a:latin typeface="Arial" panose="020B0604020202020204" pitchFamily="34" charset="0"/>
                <a:cs typeface="Times New Roman" panose="02020603050405020304" pitchFamily="18" charset="0"/>
              </a:rPr>
              <a:t>a. Datasheet</a:t>
            </a:r>
          </a:p>
          <a:p>
            <a:pPr>
              <a:lnSpc>
                <a:spcPct val="90000"/>
              </a:lnSpc>
              <a:buFont typeface="Monotype Sorts" pitchFamily="2" charset="2"/>
              <a:buNone/>
            </a:pPr>
            <a:r>
              <a:rPr lang="en-US" altLang="en-US" sz="3600" dirty="0">
                <a:latin typeface="Arial" panose="020B0604020202020204" pitchFamily="34" charset="0"/>
                <a:cs typeface="Times New Roman" panose="02020603050405020304" pitchFamily="18" charset="0"/>
              </a:rPr>
              <a:t>b. Design</a:t>
            </a:r>
          </a:p>
          <a:p>
            <a:pPr>
              <a:lnSpc>
                <a:spcPct val="90000"/>
              </a:lnSpc>
              <a:buFont typeface="Monotype Sorts" pitchFamily="2" charset="2"/>
              <a:buNone/>
            </a:pPr>
            <a:r>
              <a:rPr lang="en-US" altLang="en-US" sz="3600" dirty="0">
                <a:latin typeface="Arial" panose="020B0604020202020204" pitchFamily="34" charset="0"/>
                <a:cs typeface="Times New Roman" panose="02020603050405020304" pitchFamily="18" charset="0"/>
              </a:rPr>
              <a:t>c. Print Preview</a:t>
            </a:r>
          </a:p>
          <a:p>
            <a:pPr>
              <a:lnSpc>
                <a:spcPct val="90000"/>
              </a:lnSpc>
              <a:buFont typeface="Monotype Sorts" pitchFamily="2" charset="2"/>
              <a:buNone/>
            </a:pPr>
            <a:r>
              <a:rPr lang="en-US" altLang="en-US" sz="3600" dirty="0">
                <a:latin typeface="Arial" panose="020B0604020202020204" pitchFamily="34" charset="0"/>
              </a:rPr>
              <a:t>d. Layout</a:t>
            </a:r>
            <a:endParaRPr lang="en-US" altLang="en-US" sz="3600" dirty="0">
              <a:latin typeface="Arial" panose="020B0604020202020204" pitchFamily="34" charset="0"/>
              <a:cs typeface="Times New Roman" panose="02020603050405020304" pitchFamily="18" charset="0"/>
              <a:sym typeface="Monotype Sorts" pitchFamily="2" charset="2"/>
            </a:endParaRPr>
          </a:p>
        </p:txBody>
      </p:sp>
    </p:spTree>
    <p:extLst>
      <p:ext uri="{BB962C8B-B14F-4D97-AF65-F5344CB8AC3E}">
        <p14:creationId xmlns:p14="http://schemas.microsoft.com/office/powerpoint/2010/main" val="1729825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altLang="en-US">
                <a:latin typeface="Arial" panose="020B0604020202020204" pitchFamily="34" charset="0"/>
              </a:rPr>
              <a:t>Homework 1</a:t>
            </a:r>
          </a:p>
        </p:txBody>
      </p:sp>
      <p:sp>
        <p:nvSpPr>
          <p:cNvPr id="47107" name="Rectangle 3"/>
          <p:cNvSpPr>
            <a:spLocks noGrp="1" noChangeArrowheads="1"/>
          </p:cNvSpPr>
          <p:nvPr>
            <p:ph type="body" idx="1"/>
          </p:nvPr>
        </p:nvSpPr>
        <p:spPr/>
        <p:txBody>
          <a:bodyPr/>
          <a:lstStyle/>
          <a:p>
            <a:pPr>
              <a:lnSpc>
                <a:spcPct val="110000"/>
              </a:lnSpc>
            </a:pPr>
            <a:r>
              <a:rPr lang="en-US" altLang="en-US" sz="4000">
                <a:latin typeface="Arial" panose="020B0604020202020204" pitchFamily="34" charset="0"/>
              </a:rPr>
              <a:t>Chapter 1 Guided Exercise</a:t>
            </a:r>
          </a:p>
          <a:p>
            <a:pPr>
              <a:lnSpc>
                <a:spcPct val="110000"/>
              </a:lnSpc>
            </a:pPr>
            <a:r>
              <a:rPr lang="en-US" altLang="en-US" sz="4000">
                <a:latin typeface="Arial" panose="020B0604020202020204" pitchFamily="34" charset="0"/>
              </a:rPr>
              <a:t>Chapter 2 Guided Exercise</a:t>
            </a:r>
          </a:p>
          <a:p>
            <a:pPr>
              <a:lnSpc>
                <a:spcPct val="110000"/>
              </a:lnSpc>
            </a:pPr>
            <a:r>
              <a:rPr lang="en-US" altLang="en-US" sz="4000">
                <a:latin typeface="Arial" panose="020B0604020202020204" pitchFamily="34" charset="0"/>
              </a:rPr>
              <a:t>Chapter 2 Applied Exercise</a:t>
            </a:r>
          </a:p>
        </p:txBody>
      </p:sp>
    </p:spTree>
    <p:extLst>
      <p:ext uri="{BB962C8B-B14F-4D97-AF65-F5344CB8AC3E}">
        <p14:creationId xmlns:p14="http://schemas.microsoft.com/office/powerpoint/2010/main" val="4117091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altLang="en-US">
                <a:latin typeface="Arial" panose="020B0604020202020204" pitchFamily="34" charset="0"/>
              </a:rPr>
              <a:t>We Remember….</a:t>
            </a:r>
          </a:p>
        </p:txBody>
      </p:sp>
      <p:sp>
        <p:nvSpPr>
          <p:cNvPr id="8195" name="Rectangle 3"/>
          <p:cNvSpPr>
            <a:spLocks noGrp="1" noChangeArrowheads="1"/>
          </p:cNvSpPr>
          <p:nvPr>
            <p:ph type="body" idx="1"/>
          </p:nvPr>
        </p:nvSpPr>
        <p:spPr/>
        <p:txBody>
          <a:bodyPr/>
          <a:lstStyle/>
          <a:p>
            <a:pPr>
              <a:lnSpc>
                <a:spcPct val="110000"/>
              </a:lnSpc>
            </a:pPr>
            <a:r>
              <a:rPr lang="en-US" altLang="en-US" sz="3600" dirty="0">
                <a:latin typeface="Arial" panose="020B0604020202020204" pitchFamily="34" charset="0"/>
              </a:rPr>
              <a:t>10% of what we read</a:t>
            </a:r>
          </a:p>
          <a:p>
            <a:pPr>
              <a:lnSpc>
                <a:spcPct val="110000"/>
              </a:lnSpc>
            </a:pPr>
            <a:r>
              <a:rPr lang="en-US" altLang="en-US" sz="3600" dirty="0">
                <a:latin typeface="Arial" panose="020B0604020202020204" pitchFamily="34" charset="0"/>
              </a:rPr>
              <a:t>20% of what we hear</a:t>
            </a:r>
          </a:p>
          <a:p>
            <a:pPr>
              <a:lnSpc>
                <a:spcPct val="110000"/>
              </a:lnSpc>
            </a:pPr>
            <a:r>
              <a:rPr lang="en-US" altLang="en-US" sz="3600" dirty="0">
                <a:latin typeface="Arial" panose="020B0604020202020204" pitchFamily="34" charset="0"/>
              </a:rPr>
              <a:t>30% of what we see and hear</a:t>
            </a:r>
          </a:p>
          <a:p>
            <a:pPr>
              <a:lnSpc>
                <a:spcPct val="110000"/>
              </a:lnSpc>
            </a:pPr>
            <a:r>
              <a:rPr lang="en-US" altLang="en-US" sz="3600" dirty="0">
                <a:latin typeface="Arial" panose="020B0604020202020204" pitchFamily="34" charset="0"/>
              </a:rPr>
              <a:t>50% of what we see someone do while explaining it</a:t>
            </a:r>
          </a:p>
          <a:p>
            <a:pPr>
              <a:lnSpc>
                <a:spcPct val="110000"/>
              </a:lnSpc>
            </a:pPr>
            <a:r>
              <a:rPr lang="en-US" altLang="en-US" sz="3600" dirty="0">
                <a:latin typeface="Arial" panose="020B0604020202020204" pitchFamily="34" charset="0"/>
              </a:rPr>
              <a:t>90% of what we do ourselves</a:t>
            </a:r>
          </a:p>
        </p:txBody>
      </p:sp>
    </p:spTree>
    <p:extLst>
      <p:ext uri="{BB962C8B-B14F-4D97-AF65-F5344CB8AC3E}">
        <p14:creationId xmlns:p14="http://schemas.microsoft.com/office/powerpoint/2010/main" val="28513761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ltLang="en-US">
                <a:latin typeface="Arial" panose="020B0604020202020204" pitchFamily="34" charset="0"/>
              </a:rPr>
              <a:t>Learning Objectives</a:t>
            </a:r>
          </a:p>
        </p:txBody>
      </p:sp>
      <p:sp>
        <p:nvSpPr>
          <p:cNvPr id="10243" name="Rectangle 3"/>
          <p:cNvSpPr>
            <a:spLocks noGrp="1" noChangeArrowheads="1"/>
          </p:cNvSpPr>
          <p:nvPr>
            <p:ph type="body" idx="1"/>
          </p:nvPr>
        </p:nvSpPr>
        <p:spPr>
          <a:xfrm>
            <a:off x="381000" y="1487606"/>
            <a:ext cx="8534400" cy="4379794"/>
          </a:xfrm>
        </p:spPr>
        <p:txBody>
          <a:bodyPr/>
          <a:lstStyle/>
          <a:p>
            <a:pPr>
              <a:lnSpc>
                <a:spcPct val="140000"/>
              </a:lnSpc>
            </a:pPr>
            <a:r>
              <a:rPr lang="en-US" altLang="en-US" sz="4000" dirty="0">
                <a:latin typeface="Arial" panose="020B0604020202020204" pitchFamily="34" charset="0"/>
              </a:rPr>
              <a:t>General Database Concepts</a:t>
            </a:r>
          </a:p>
          <a:p>
            <a:pPr>
              <a:lnSpc>
                <a:spcPct val="140000"/>
              </a:lnSpc>
            </a:pPr>
            <a:r>
              <a:rPr lang="en-US" altLang="en-US" sz="4000" dirty="0">
                <a:latin typeface="Arial" panose="020B0604020202020204" pitchFamily="34" charset="0"/>
              </a:rPr>
              <a:t>Microsoft Access</a:t>
            </a:r>
          </a:p>
          <a:p>
            <a:pPr>
              <a:lnSpc>
                <a:spcPct val="140000"/>
              </a:lnSpc>
            </a:pPr>
            <a:r>
              <a:rPr lang="en-US" altLang="en-US" sz="4000" dirty="0">
                <a:latin typeface="Arial" panose="020B0604020202020204" pitchFamily="34" charset="0"/>
              </a:rPr>
              <a:t>Application Development</a:t>
            </a:r>
          </a:p>
          <a:p>
            <a:pPr>
              <a:lnSpc>
                <a:spcPct val="140000"/>
              </a:lnSpc>
            </a:pPr>
            <a:r>
              <a:rPr lang="en-US" altLang="en-US" sz="4000" dirty="0">
                <a:latin typeface="Arial" panose="020B0604020202020204" pitchFamily="34" charset="0"/>
              </a:rPr>
              <a:t>Relational Database Design</a:t>
            </a:r>
          </a:p>
          <a:p>
            <a:pPr lvl="1"/>
            <a:endParaRPr lang="en-US" altLang="en-US" sz="3600" dirty="0">
              <a:latin typeface="Arial" panose="020B0604020202020204" pitchFamily="34" charset="0"/>
            </a:endParaRPr>
          </a:p>
        </p:txBody>
      </p:sp>
    </p:spTree>
    <p:extLst>
      <p:ext uri="{BB962C8B-B14F-4D97-AF65-F5344CB8AC3E}">
        <p14:creationId xmlns:p14="http://schemas.microsoft.com/office/powerpoint/2010/main" val="12061886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body" idx="1"/>
          </p:nvPr>
        </p:nvSpPr>
        <p:spPr>
          <a:xfrm>
            <a:off x="381000" y="1698009"/>
            <a:ext cx="7772400" cy="4495800"/>
          </a:xfrm>
        </p:spPr>
        <p:txBody>
          <a:bodyPr/>
          <a:lstStyle/>
          <a:p>
            <a:pPr>
              <a:lnSpc>
                <a:spcPct val="110000"/>
              </a:lnSpc>
            </a:pPr>
            <a:r>
              <a:rPr lang="en-US" altLang="en-US" sz="3600" dirty="0">
                <a:latin typeface="Arial" panose="020B0604020202020204" pitchFamily="34" charset="0"/>
              </a:rPr>
              <a:t>Data versus Information</a:t>
            </a:r>
          </a:p>
          <a:p>
            <a:pPr>
              <a:lnSpc>
                <a:spcPct val="110000"/>
              </a:lnSpc>
            </a:pPr>
            <a:r>
              <a:rPr lang="en-US" altLang="en-US" sz="3600" dirty="0">
                <a:latin typeface="Arial" panose="020B0604020202020204" pitchFamily="34" charset="0"/>
              </a:rPr>
              <a:t>Database hierarchy</a:t>
            </a:r>
          </a:p>
          <a:p>
            <a:pPr marL="914400" lvl="2" indent="-457200">
              <a:lnSpc>
                <a:spcPct val="110000"/>
              </a:lnSpc>
            </a:pPr>
            <a:r>
              <a:rPr lang="en-US" altLang="en-US" sz="3200" dirty="0">
                <a:latin typeface="Arial" panose="020B0604020202020204" pitchFamily="34" charset="0"/>
                <a:ea typeface="+mn-ea"/>
                <a:cs typeface="+mn-cs"/>
              </a:rPr>
              <a:t>Database (DBMS)</a:t>
            </a:r>
          </a:p>
          <a:p>
            <a:pPr marL="914400" lvl="2" indent="-457200">
              <a:lnSpc>
                <a:spcPct val="110000"/>
              </a:lnSpc>
            </a:pPr>
            <a:r>
              <a:rPr lang="en-US" altLang="en-US" sz="3200" dirty="0">
                <a:latin typeface="Arial" panose="020B0604020202020204" pitchFamily="34" charset="0"/>
                <a:ea typeface="+mn-ea"/>
                <a:cs typeface="+mn-cs"/>
              </a:rPr>
              <a:t>Table</a:t>
            </a:r>
          </a:p>
          <a:p>
            <a:pPr marL="914400" lvl="2" indent="-457200">
              <a:lnSpc>
                <a:spcPct val="110000"/>
              </a:lnSpc>
            </a:pPr>
            <a:r>
              <a:rPr lang="en-US" altLang="en-US" sz="3200" dirty="0">
                <a:latin typeface="Arial" panose="020B0604020202020204" pitchFamily="34" charset="0"/>
                <a:ea typeface="+mn-ea"/>
                <a:cs typeface="+mn-cs"/>
              </a:rPr>
              <a:t>Records (Rows)</a:t>
            </a:r>
          </a:p>
          <a:p>
            <a:pPr marL="914400" lvl="2" indent="-457200">
              <a:lnSpc>
                <a:spcPct val="110000"/>
              </a:lnSpc>
            </a:pPr>
            <a:r>
              <a:rPr lang="en-US" altLang="en-US" sz="3200" dirty="0">
                <a:latin typeface="Arial" panose="020B0604020202020204" pitchFamily="34" charset="0"/>
                <a:ea typeface="+mn-ea"/>
                <a:cs typeface="+mn-cs"/>
              </a:rPr>
              <a:t>Fields (Columns)</a:t>
            </a:r>
          </a:p>
        </p:txBody>
      </p:sp>
      <p:sp>
        <p:nvSpPr>
          <p:cNvPr id="2" name="Title 1"/>
          <p:cNvSpPr>
            <a:spLocks noGrp="1"/>
          </p:cNvSpPr>
          <p:nvPr>
            <p:ph type="title"/>
          </p:nvPr>
        </p:nvSpPr>
        <p:spPr/>
        <p:txBody>
          <a:bodyPr/>
          <a:lstStyle/>
          <a:p>
            <a:r>
              <a:rPr lang="en-US" dirty="0"/>
              <a:t>Database Concepts</a:t>
            </a:r>
          </a:p>
        </p:txBody>
      </p:sp>
    </p:spTree>
    <p:extLst>
      <p:ext uri="{BB962C8B-B14F-4D97-AF65-F5344CB8AC3E}">
        <p14:creationId xmlns:p14="http://schemas.microsoft.com/office/powerpoint/2010/main" val="42160790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body" idx="1"/>
          </p:nvPr>
        </p:nvSpPr>
        <p:spPr/>
        <p:txBody>
          <a:bodyPr/>
          <a:lstStyle/>
          <a:p>
            <a:pPr>
              <a:buClr>
                <a:schemeClr val="tx2"/>
              </a:buClr>
              <a:buFont typeface="Monotype Sorts" pitchFamily="2" charset="2"/>
              <a:buNone/>
            </a:pPr>
            <a:endParaRPr lang="en-US" altLang="en-US" sz="4000">
              <a:latin typeface="Arial" panose="020B0604020202020204" pitchFamily="34" charset="0"/>
            </a:endParaRPr>
          </a:p>
          <a:p>
            <a:pPr lvl="1">
              <a:buClr>
                <a:schemeClr val="tx2"/>
              </a:buClr>
            </a:pPr>
            <a:endParaRPr lang="en-US" altLang="en-US" sz="3600">
              <a:latin typeface="Arial" panose="020B0604020202020204" pitchFamily="34" charset="0"/>
            </a:endParaRPr>
          </a:p>
        </p:txBody>
      </p:sp>
      <p:pic>
        <p:nvPicPr>
          <p:cNvPr id="14339" name="Picture 5" descr="Screenshot of MS Access with two tables open and displaying records.  The Employees table has 14 records and includes EmployeeID, LastName, FirstName, LocationID, TitleID, Salary and Gender fields.  The Locations table has 4 records and includes LocationID, Location, Address, State, Zipcode and OfficePhone fields. The Employee record for Billy Marlin is highlighted.  The database contains a third table named Titles but it is not open and displaying the record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1585" y="204716"/>
            <a:ext cx="7597330" cy="6511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624314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noFill/>
        </p:spPr>
        <p:txBody>
          <a:bodyPr/>
          <a:lstStyle/>
          <a:p>
            <a:r>
              <a:rPr lang="en-US" altLang="en-US">
                <a:latin typeface="Arial" panose="020B0604020202020204" pitchFamily="34" charset="0"/>
              </a:rPr>
              <a:t>Commercial Systems</a:t>
            </a:r>
          </a:p>
        </p:txBody>
      </p:sp>
      <p:sp>
        <p:nvSpPr>
          <p:cNvPr id="16387" name="Rectangle 3"/>
          <p:cNvSpPr>
            <a:spLocks noGrp="1" noChangeArrowheads="1"/>
          </p:cNvSpPr>
          <p:nvPr>
            <p:ph type="body" idx="1"/>
          </p:nvPr>
        </p:nvSpPr>
        <p:spPr>
          <a:noFill/>
        </p:spPr>
        <p:txBody>
          <a:bodyPr/>
          <a:lstStyle/>
          <a:p>
            <a:pPr marL="365760">
              <a:spcBef>
                <a:spcPts val="600"/>
              </a:spcBef>
            </a:pPr>
            <a:r>
              <a:rPr lang="en-US" altLang="en-US" sz="3200" dirty="0">
                <a:latin typeface="Arial" panose="020B0604020202020204" pitchFamily="34" charset="0"/>
              </a:rPr>
              <a:t>Oracle</a:t>
            </a:r>
          </a:p>
          <a:p>
            <a:pPr marL="365760">
              <a:spcBef>
                <a:spcPts val="600"/>
              </a:spcBef>
            </a:pPr>
            <a:r>
              <a:rPr lang="en-US" altLang="en-US" sz="3200" dirty="0">
                <a:latin typeface="Arial" panose="020B0604020202020204" pitchFamily="34" charset="0"/>
              </a:rPr>
              <a:t>Ingres</a:t>
            </a:r>
          </a:p>
          <a:p>
            <a:pPr marL="365760">
              <a:spcBef>
                <a:spcPts val="600"/>
              </a:spcBef>
            </a:pPr>
            <a:r>
              <a:rPr lang="en-US" altLang="en-US" sz="3200" dirty="0">
                <a:latin typeface="Arial" panose="020B0604020202020204" pitchFamily="34" charset="0"/>
              </a:rPr>
              <a:t>PostgreSQL</a:t>
            </a:r>
          </a:p>
          <a:p>
            <a:pPr marL="365760">
              <a:spcBef>
                <a:spcPts val="600"/>
              </a:spcBef>
            </a:pPr>
            <a:r>
              <a:rPr lang="en-US" altLang="en-US" sz="3200" dirty="0">
                <a:latin typeface="Arial" panose="020B0604020202020204" pitchFamily="34" charset="0"/>
              </a:rPr>
              <a:t>Informix </a:t>
            </a:r>
          </a:p>
          <a:p>
            <a:pPr marL="365760">
              <a:spcBef>
                <a:spcPts val="600"/>
              </a:spcBef>
            </a:pPr>
            <a:r>
              <a:rPr lang="en-US" altLang="en-US" sz="3200" dirty="0">
                <a:latin typeface="Arial" panose="020B0604020202020204" pitchFamily="34" charset="0"/>
              </a:rPr>
              <a:t>IBM DB2</a:t>
            </a:r>
          </a:p>
          <a:p>
            <a:pPr marL="365760">
              <a:spcBef>
                <a:spcPts val="600"/>
              </a:spcBef>
            </a:pPr>
            <a:r>
              <a:rPr lang="en-US" altLang="en-US" sz="3200" dirty="0">
                <a:latin typeface="Arial" panose="020B0604020202020204" pitchFamily="34" charset="0"/>
              </a:rPr>
              <a:t>Microsoft Access</a:t>
            </a:r>
          </a:p>
          <a:p>
            <a:pPr marL="365760">
              <a:spcBef>
                <a:spcPts val="600"/>
              </a:spcBef>
            </a:pPr>
            <a:r>
              <a:rPr lang="en-US" altLang="en-US" sz="3200" dirty="0">
                <a:latin typeface="Arial" panose="020B0604020202020204" pitchFamily="34" charset="0"/>
              </a:rPr>
              <a:t>Microsoft SQL Server</a:t>
            </a:r>
          </a:p>
          <a:p>
            <a:pPr marL="365760">
              <a:spcBef>
                <a:spcPts val="600"/>
              </a:spcBef>
            </a:pPr>
            <a:r>
              <a:rPr lang="en-US" altLang="en-US" sz="3200" dirty="0">
                <a:latin typeface="Arial" panose="020B0604020202020204" pitchFamily="34" charset="0"/>
              </a:rPr>
              <a:t>MySQL</a:t>
            </a:r>
          </a:p>
          <a:p>
            <a:pPr marL="365760">
              <a:spcBef>
                <a:spcPts val="600"/>
              </a:spcBef>
            </a:pPr>
            <a:r>
              <a:rPr lang="en-US" altLang="en-US" sz="3200" dirty="0" err="1">
                <a:latin typeface="Arial" panose="020B0604020202020204" pitchFamily="34" charset="0"/>
              </a:rPr>
              <a:t>MariaDB</a:t>
            </a:r>
            <a:endParaRPr lang="en-US" altLang="en-US" sz="3200" dirty="0">
              <a:latin typeface="Arial" panose="020B0604020202020204" pitchFamily="34" charset="0"/>
            </a:endParaRPr>
          </a:p>
        </p:txBody>
      </p:sp>
    </p:spTree>
    <p:extLst>
      <p:ext uri="{BB962C8B-B14F-4D97-AF65-F5344CB8AC3E}">
        <p14:creationId xmlns:p14="http://schemas.microsoft.com/office/powerpoint/2010/main" val="26788381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ltLang="en-US">
                <a:latin typeface="Arial" panose="020B0604020202020204" pitchFamily="34" charset="0"/>
              </a:rPr>
              <a:t>Microsoft Access</a:t>
            </a:r>
          </a:p>
        </p:txBody>
      </p:sp>
      <p:sp>
        <p:nvSpPr>
          <p:cNvPr id="17411" name="Rectangle 3"/>
          <p:cNvSpPr>
            <a:spLocks noGrp="1" noChangeArrowheads="1"/>
          </p:cNvSpPr>
          <p:nvPr>
            <p:ph type="body" idx="1"/>
          </p:nvPr>
        </p:nvSpPr>
        <p:spPr>
          <a:xfrm>
            <a:off x="381000" y="1583140"/>
            <a:ext cx="8534400" cy="4817660"/>
          </a:xfrm>
        </p:spPr>
        <p:txBody>
          <a:bodyPr/>
          <a:lstStyle/>
          <a:p>
            <a:pPr>
              <a:spcBef>
                <a:spcPct val="30000"/>
              </a:spcBef>
              <a:spcAft>
                <a:spcPct val="10000"/>
              </a:spcAft>
            </a:pPr>
            <a:r>
              <a:rPr lang="en-US" altLang="en-US" sz="3200" dirty="0">
                <a:latin typeface="Arial" panose="020B0604020202020204" pitchFamily="34" charset="0"/>
              </a:rPr>
              <a:t>Access 2007 </a:t>
            </a:r>
            <a:r>
              <a:rPr lang="en-US" altLang="en-US" sz="3200">
                <a:latin typeface="Arial" panose="020B0604020202020204" pitchFamily="34" charset="0"/>
              </a:rPr>
              <a:t>and newer databases </a:t>
            </a:r>
            <a:r>
              <a:rPr lang="en-US" altLang="en-US" sz="3200" dirty="0">
                <a:latin typeface="Arial" panose="020B0604020202020204" pitchFamily="34" charset="0"/>
              </a:rPr>
              <a:t>end with .</a:t>
            </a:r>
            <a:r>
              <a:rPr lang="en-US" altLang="en-US" sz="3200" b="1" dirty="0" err="1">
                <a:latin typeface="Arial" panose="020B0604020202020204" pitchFamily="34" charset="0"/>
              </a:rPr>
              <a:t>accdb</a:t>
            </a:r>
            <a:r>
              <a:rPr lang="en-US" altLang="en-US" sz="3200" dirty="0">
                <a:latin typeface="Arial" panose="020B0604020202020204" pitchFamily="34" charset="0"/>
              </a:rPr>
              <a:t> file extension – for example, </a:t>
            </a:r>
            <a:r>
              <a:rPr lang="en-US" altLang="en-US" sz="3200" i="1" dirty="0">
                <a:latin typeface="Arial" panose="020B0604020202020204" pitchFamily="34" charset="0"/>
              </a:rPr>
              <a:t>sales.accdb</a:t>
            </a:r>
          </a:p>
          <a:p>
            <a:pPr>
              <a:spcBef>
                <a:spcPct val="30000"/>
              </a:spcBef>
              <a:spcAft>
                <a:spcPct val="10000"/>
              </a:spcAft>
            </a:pPr>
            <a:r>
              <a:rPr lang="en-US" altLang="en-US" sz="3200" dirty="0">
                <a:latin typeface="Arial" panose="020B0604020202020204" pitchFamily="34" charset="0"/>
              </a:rPr>
              <a:t>Databases made in older versions of Access have the file extension .</a:t>
            </a:r>
            <a:r>
              <a:rPr lang="en-US" altLang="en-US" sz="3200" b="1" dirty="0" err="1">
                <a:latin typeface="Arial" panose="020B0604020202020204" pitchFamily="34" charset="0"/>
              </a:rPr>
              <a:t>mdb</a:t>
            </a:r>
            <a:endParaRPr lang="en-US" altLang="en-US" sz="3200" b="1" dirty="0">
              <a:latin typeface="Arial" panose="020B0604020202020204" pitchFamily="34" charset="0"/>
            </a:endParaRPr>
          </a:p>
          <a:p>
            <a:pPr>
              <a:spcBef>
                <a:spcPct val="30000"/>
              </a:spcBef>
              <a:spcAft>
                <a:spcPct val="10000"/>
              </a:spcAft>
            </a:pPr>
            <a:r>
              <a:rPr lang="en-US" altLang="en-US" sz="3200" b="1" dirty="0">
                <a:latin typeface="Arial" panose="020B0604020202020204" pitchFamily="34" charset="0"/>
              </a:rPr>
              <a:t>NEVER</a:t>
            </a:r>
            <a:r>
              <a:rPr lang="en-US" altLang="en-US" sz="3200" dirty="0">
                <a:latin typeface="Arial" panose="020B0604020202020204" pitchFamily="34" charset="0"/>
              </a:rPr>
              <a:t> remove a disk or flash drive until Access is completely shut down.</a:t>
            </a:r>
          </a:p>
          <a:p>
            <a:pPr>
              <a:spcBef>
                <a:spcPct val="30000"/>
              </a:spcBef>
              <a:spcAft>
                <a:spcPct val="10000"/>
              </a:spcAft>
            </a:pPr>
            <a:r>
              <a:rPr lang="en-US" altLang="en-US" sz="3200" dirty="0">
                <a:latin typeface="Arial" panose="020B0604020202020204" pitchFamily="34" charset="0"/>
              </a:rPr>
              <a:t>Access is only available for Windows</a:t>
            </a:r>
          </a:p>
        </p:txBody>
      </p:sp>
    </p:spTree>
    <p:extLst>
      <p:ext uri="{BB962C8B-B14F-4D97-AF65-F5344CB8AC3E}">
        <p14:creationId xmlns:p14="http://schemas.microsoft.com/office/powerpoint/2010/main" val="2982980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ltLang="en-US" dirty="0">
                <a:latin typeface="Arial" panose="020B0604020202020204" pitchFamily="34" charset="0"/>
              </a:rPr>
              <a:t>Access Database Objects</a:t>
            </a:r>
          </a:p>
        </p:txBody>
      </p:sp>
      <p:sp>
        <p:nvSpPr>
          <p:cNvPr id="19459" name="Rectangle 3"/>
          <p:cNvSpPr>
            <a:spLocks noGrp="1" noChangeArrowheads="1"/>
          </p:cNvSpPr>
          <p:nvPr>
            <p:ph type="body" idx="1"/>
          </p:nvPr>
        </p:nvSpPr>
        <p:spPr>
          <a:xfrm>
            <a:off x="381000" y="1542197"/>
            <a:ext cx="8534400" cy="4325203"/>
          </a:xfrm>
        </p:spPr>
        <p:txBody>
          <a:bodyPr/>
          <a:lstStyle/>
          <a:p>
            <a:pPr>
              <a:spcBef>
                <a:spcPts val="600"/>
              </a:spcBef>
              <a:spcAft>
                <a:spcPts val="600"/>
              </a:spcAft>
            </a:pPr>
            <a:r>
              <a:rPr lang="en-US" altLang="en-US" sz="3600" dirty="0">
                <a:latin typeface="Arial" panose="020B0604020202020204" pitchFamily="34" charset="0"/>
              </a:rPr>
              <a:t>Tables – Ch. 2</a:t>
            </a:r>
          </a:p>
          <a:p>
            <a:pPr>
              <a:spcBef>
                <a:spcPts val="600"/>
              </a:spcBef>
              <a:spcAft>
                <a:spcPts val="600"/>
              </a:spcAft>
            </a:pPr>
            <a:r>
              <a:rPr lang="en-US" altLang="en-US" sz="3600" dirty="0">
                <a:latin typeface="Arial" panose="020B0604020202020204" pitchFamily="34" charset="0"/>
              </a:rPr>
              <a:t>Forms – Ch. 3</a:t>
            </a:r>
          </a:p>
          <a:p>
            <a:pPr>
              <a:spcBef>
                <a:spcPts val="600"/>
              </a:spcBef>
              <a:spcAft>
                <a:spcPts val="600"/>
              </a:spcAft>
            </a:pPr>
            <a:r>
              <a:rPr lang="en-US" altLang="en-US" sz="3600" dirty="0">
                <a:latin typeface="Arial" panose="020B0604020202020204" pitchFamily="34" charset="0"/>
              </a:rPr>
              <a:t>Queries – Ch. 4</a:t>
            </a:r>
          </a:p>
          <a:p>
            <a:pPr>
              <a:spcBef>
                <a:spcPts val="600"/>
              </a:spcBef>
              <a:spcAft>
                <a:spcPts val="600"/>
              </a:spcAft>
            </a:pPr>
            <a:r>
              <a:rPr lang="en-US" altLang="en-US" sz="3600" dirty="0">
                <a:latin typeface="Arial" panose="020B0604020202020204" pitchFamily="34" charset="0"/>
              </a:rPr>
              <a:t>Reports – Ch. 5</a:t>
            </a:r>
          </a:p>
          <a:p>
            <a:pPr>
              <a:spcBef>
                <a:spcPts val="600"/>
              </a:spcBef>
              <a:spcAft>
                <a:spcPts val="600"/>
              </a:spcAft>
            </a:pPr>
            <a:r>
              <a:rPr lang="en-US" altLang="en-US" sz="3600" dirty="0">
                <a:latin typeface="Arial" panose="020B0604020202020204" pitchFamily="34" charset="0"/>
              </a:rPr>
              <a:t>Macros – Ch. 7</a:t>
            </a:r>
          </a:p>
          <a:p>
            <a:pPr>
              <a:spcBef>
                <a:spcPts val="600"/>
              </a:spcBef>
              <a:spcAft>
                <a:spcPts val="600"/>
              </a:spcAft>
            </a:pPr>
            <a:r>
              <a:rPr lang="en-US" altLang="en-US" sz="3600" dirty="0">
                <a:latin typeface="Arial" panose="020B0604020202020204" pitchFamily="34" charset="0"/>
              </a:rPr>
              <a:t>Modules (VBA) – Not covered</a:t>
            </a:r>
          </a:p>
        </p:txBody>
      </p:sp>
    </p:spTree>
    <p:extLst>
      <p:ext uri="{BB962C8B-B14F-4D97-AF65-F5344CB8AC3E}">
        <p14:creationId xmlns:p14="http://schemas.microsoft.com/office/powerpoint/2010/main" val="1515731092"/>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D:\Program Files\Microsoft Office\Templates\Blank Presentation.pot</Template>
  <TotalTime>0</TotalTime>
  <Words>666</Words>
  <Application>Microsoft Office PowerPoint</Application>
  <PresentationFormat>On-screen Show (4:3)</PresentationFormat>
  <Paragraphs>128</Paragraphs>
  <Slides>23</Slides>
  <Notes>21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Monotype Sorts</vt:lpstr>
      <vt:lpstr>Times New Roman</vt:lpstr>
      <vt:lpstr>Wingdings</vt:lpstr>
      <vt:lpstr>Blank Presentation</vt:lpstr>
      <vt:lpstr>Intro to MIS - MGS351</vt:lpstr>
      <vt:lpstr>Chapter Overview</vt:lpstr>
      <vt:lpstr>We Remember….</vt:lpstr>
      <vt:lpstr>Learning Objectives</vt:lpstr>
      <vt:lpstr>Database Concepts</vt:lpstr>
      <vt:lpstr>PowerPoint Presentation</vt:lpstr>
      <vt:lpstr>Commercial Systems</vt:lpstr>
      <vt:lpstr>Microsoft Access</vt:lpstr>
      <vt:lpstr>Access Database Objects</vt:lpstr>
      <vt:lpstr>Tables</vt:lpstr>
      <vt:lpstr>Queries</vt:lpstr>
      <vt:lpstr>Forms</vt:lpstr>
      <vt:lpstr>Reports</vt:lpstr>
      <vt:lpstr>Macros</vt:lpstr>
      <vt:lpstr>Form and Report Wizards</vt:lpstr>
      <vt:lpstr>PowerPoint Presentation</vt:lpstr>
      <vt:lpstr>Relational Databases</vt:lpstr>
      <vt:lpstr>PowerPoint Presentation</vt:lpstr>
      <vt:lpstr>Quick Review</vt:lpstr>
      <vt:lpstr>Quick Review</vt:lpstr>
      <vt:lpstr>Quick Review</vt:lpstr>
      <vt:lpstr>Quick Review</vt:lpstr>
      <vt:lpstr>Homework 1</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2018-01-13T02:26:20Z</dcterms:created>
  <dcterms:modified xsi:type="dcterms:W3CDTF">2026-03-03T01:20:25Z</dcterms:modified>
</cp:coreProperties>
</file>