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19" r:id="rId2"/>
    <p:sldId id="652" r:id="rId3"/>
    <p:sldId id="675" r:id="rId4"/>
    <p:sldId id="676" r:id="rId5"/>
    <p:sldId id="677" r:id="rId6"/>
    <p:sldId id="678" r:id="rId7"/>
    <p:sldId id="679" r:id="rId8"/>
    <p:sldId id="680" r:id="rId9"/>
    <p:sldId id="681" r:id="rId10"/>
    <p:sldId id="682" r:id="rId11"/>
    <p:sldId id="683" r:id="rId12"/>
    <p:sldId id="684" r:id="rId13"/>
    <p:sldId id="685" r:id="rId14"/>
    <p:sldId id="686" r:id="rId15"/>
    <p:sldId id="687" r:id="rId16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1279" autoAdjust="0"/>
  </p:normalViewPr>
  <p:slideViewPr>
    <p:cSldViewPr snapToGrid="0">
      <p:cViewPr>
        <p:scale>
          <a:sx n="60" d="100"/>
          <a:sy n="60" d="100"/>
        </p:scale>
        <p:origin x="3084" y="438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749114-D514-4B8F-8088-27B4EFF1D5D3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898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A99762-CC35-4226-AE87-9FAC928174C2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559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974D96-B2B5-481E-95A3-880798BF8E38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649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D869EE-1D8C-4007-A2F2-3CE52CB6DF92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359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8639DF-C70B-4371-A8AE-35FF21E1C80D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205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BC43BA-F654-4D7A-9411-5FA05A2EB18C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137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CACB8E-815E-4DBF-AB7C-05FE2FBFC70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80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B0C3AF-158F-44A8-8686-6F9980AD449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918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CC65BF-D7E8-45E5-8BC1-36CC8A9CB65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281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097050-1243-46B0-818B-A16416268A63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392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CD09A4-B176-4E7B-AC69-FED71C4FCE5F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255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135D4A-F700-4C28-AC50-0EBF7D3BB18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823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010BF8-F66E-4DDD-8DA5-98241C579722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64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Design and Create Tables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to Store Data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Questions &amp; Requested Updates from HR Users</a:t>
            </a:r>
            <a:endParaRPr lang="en-US" altLang="en-US" dirty="0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507957"/>
            <a:ext cx="8382000" cy="508534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Bad data appears in </a:t>
            </a:r>
            <a:r>
              <a:rPr lang="en-US" altLang="en-US" sz="3200" dirty="0" err="1">
                <a:latin typeface="Arial" panose="020B0604020202020204" pitchFamily="34" charset="0"/>
              </a:rPr>
              <a:t>AssessmentScore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Need email address of every applicant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Want option to store 9 digit zip code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CID value occasionally skips numbers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Need to track the HR employee assigned to each candidate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Data entry and editing is not user-friendly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7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>
                <a:latin typeface="Arial" panose="020B0604020202020204" pitchFamily="34" charset="0"/>
              </a:rPr>
              <a:t>What does GIGO stand for?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4000">
                <a:latin typeface="Arial" panose="020B0604020202020204" pitchFamily="34" charset="0"/>
              </a:rPr>
              <a:t>Gee, I Goofed, OK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4000">
                <a:latin typeface="Arial" panose="020B0604020202020204" pitchFamily="34" charset="0"/>
              </a:rPr>
              <a:t>Grand Illusions, Go On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altLang="en-US" sz="4000">
                <a:latin typeface="Arial" panose="020B0604020202020204" pitchFamily="34" charset="0"/>
              </a:rPr>
              <a:t>Global Indexing, Global Order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>
                <a:latin typeface="Arial" panose="020B0604020202020204" pitchFamily="34" charset="0"/>
              </a:rPr>
              <a:t>d. Garbage In, Garbage Out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21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475874"/>
            <a:ext cx="8382000" cy="4391526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Which of the following is true of the primary key?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4000" dirty="0">
                <a:latin typeface="Arial" panose="020B0604020202020204" pitchFamily="34" charset="0"/>
              </a:rPr>
              <a:t>Its values must be unique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4000" dirty="0">
                <a:latin typeface="Arial" panose="020B0604020202020204" pitchFamily="34" charset="0"/>
              </a:rPr>
              <a:t>It must be defined as a text field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c. I</a:t>
            </a:r>
            <a:r>
              <a:rPr lang="en-US" altLang="en-US" sz="4000" dirty="0">
                <a:latin typeface="Arial" panose="020B0604020202020204" pitchFamily="34" charset="0"/>
              </a:rPr>
              <a:t>t must be first in a table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d. It can never be changed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7892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459833"/>
            <a:ext cx="8534400" cy="4407568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Which fields are commonly defined with an input mask?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4000" dirty="0">
                <a:latin typeface="Arial" panose="020B0604020202020204" pitchFamily="34" charset="0"/>
              </a:rPr>
              <a:t>Social Security number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4000" dirty="0">
                <a:latin typeface="Arial" panose="020B0604020202020204" pitchFamily="34" charset="0"/>
              </a:rPr>
              <a:t>First, middle and last name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altLang="en-US" sz="4000" dirty="0">
                <a:latin typeface="Arial" panose="020B0604020202020204" pitchFamily="34" charset="0"/>
              </a:rPr>
              <a:t>City, state and zip code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d. All of the above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7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3789"/>
            <a:ext cx="8382000" cy="4423611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Which field data type appears as a check box in a table?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a. Text field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b. Number field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c. Yes/No field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d. All of the above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22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460500"/>
            <a:ext cx="8493626" cy="4851400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The______ is a field, or combination of fields, that uniquely identifies a record.</a:t>
            </a:r>
            <a:endParaRPr lang="en-US" altLang="en-US" sz="3600" dirty="0">
              <a:latin typeface="Arial" panose="020B0604020202020204" pitchFamily="34" charset="0"/>
              <a:cs typeface="Times New Roman" panose="02020603050405020304" pitchFamily="18" charset="0"/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953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555845"/>
            <a:ext cx="8534400" cy="431155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Databases and Decision Making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Designing Database Tables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Creating Tables in Access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Primary Keys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Field Data Types and Properties</a:t>
            </a:r>
          </a:p>
        </p:txBody>
      </p:sp>
    </p:spTree>
    <p:extLst>
      <p:ext uri="{BB962C8B-B14F-4D97-AF65-F5344CB8AC3E}">
        <p14:creationId xmlns:p14="http://schemas.microsoft.com/office/powerpoint/2010/main" val="24962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8"/>
          <p:cNvSpPr>
            <a:spLocks noChangeArrowheads="1"/>
          </p:cNvSpPr>
          <p:nvPr/>
        </p:nvSpPr>
        <p:spPr bwMode="auto">
          <a:xfrm>
            <a:off x="680112" y="1935707"/>
            <a:ext cx="2306638" cy="9906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Input</a:t>
            </a:r>
            <a:endParaRPr lang="en-US" altLang="en-US" sz="2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(Data)</a:t>
            </a:r>
            <a:endParaRPr lang="en-US" altLang="en-US" sz="2800"/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3440775" y="1935707"/>
            <a:ext cx="2306637" cy="9906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en-US" altLang="en-US" sz="2400"/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6222075" y="1935707"/>
            <a:ext cx="2306637" cy="9906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endParaRPr lang="en-US" altLang="en-US" sz="2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(Information)</a:t>
            </a: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8" name="Right Arrow 8"/>
          <p:cNvSpPr>
            <a:spLocks noChangeArrowheads="1"/>
          </p:cNvSpPr>
          <p:nvPr/>
        </p:nvSpPr>
        <p:spPr bwMode="auto">
          <a:xfrm>
            <a:off x="3042312" y="2164307"/>
            <a:ext cx="381000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9" name="Right Arrow 9"/>
          <p:cNvSpPr>
            <a:spLocks noChangeArrowheads="1"/>
          </p:cNvSpPr>
          <p:nvPr/>
        </p:nvSpPr>
        <p:spPr bwMode="auto">
          <a:xfrm>
            <a:off x="5785512" y="2164307"/>
            <a:ext cx="381000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527712" y="3078707"/>
            <a:ext cx="82296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Input using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  Handled by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Queries	   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Output to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Stored in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Tables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			    Supports Decision 							Making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GIGO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– Garbage In, Garbage Out</a:t>
            </a:r>
          </a:p>
        </p:txBody>
      </p:sp>
      <p:sp>
        <p:nvSpPr>
          <p:cNvPr id="9" name="Rectangle 2050"/>
          <p:cNvSpPr txBox="1">
            <a:spLocks noChangeArrowheads="1"/>
          </p:cNvSpPr>
          <p:nvPr/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Databases and Decision Making</a:t>
            </a:r>
            <a:endParaRPr lang="en-US" altLang="en-US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5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2337"/>
            <a:ext cx="8534400" cy="421506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4400" dirty="0">
                <a:latin typeface="Arial" panose="020B0604020202020204" pitchFamily="34" charset="0"/>
              </a:rPr>
              <a:t>Database design is critically important to the success of an information system.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4400" dirty="0">
                <a:latin typeface="Arial" panose="020B0604020202020204" pitchFamily="34" charset="0"/>
              </a:rPr>
              <a:t>Your tables are the foundation of the entire database.</a:t>
            </a:r>
          </a:p>
        </p:txBody>
      </p:sp>
      <p:sp>
        <p:nvSpPr>
          <p:cNvPr id="4" name="Rectangle 2050"/>
          <p:cNvSpPr txBox="1">
            <a:spLocks noChangeArrowheads="1"/>
          </p:cNvSpPr>
          <p:nvPr/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Designing Database Tables</a:t>
            </a:r>
            <a:endParaRPr lang="en-US" altLang="en-US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9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3833"/>
            <a:ext cx="8686800" cy="454356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Include the necessary data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Determined by reporting needs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Store data in its smallest parts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Split last and first names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Avoid storing calculated data (GPA)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What about age versus birthdate?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Avoid data redundancy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kern="1200" dirty="0">
                <a:latin typeface="Arial" panose="020B0604020202020204" pitchFamily="34" charset="0"/>
              </a:rPr>
              <a:t>Designing Database Tables</a:t>
            </a:r>
          </a:p>
        </p:txBody>
      </p:sp>
    </p:spTree>
    <p:extLst>
      <p:ext uri="{BB962C8B-B14F-4D97-AF65-F5344CB8AC3E}">
        <p14:creationId xmlns:p14="http://schemas.microsoft.com/office/powerpoint/2010/main" val="206444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Creating Tables in Access</a:t>
            </a:r>
            <a:endParaRPr lang="en-US" alt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419367"/>
            <a:ext cx="8229600" cy="444803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sz="4000" dirty="0">
                <a:latin typeface="Arial" panose="020B0604020202020204" pitchFamily="34" charset="0"/>
              </a:rPr>
              <a:t>Table Wizard (don’t use)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sz="4000" dirty="0">
                <a:latin typeface="Arial" panose="020B0604020202020204" pitchFamily="34" charset="0"/>
              </a:rPr>
              <a:t>Datasheet and Design Views</a:t>
            </a:r>
          </a:p>
          <a:p>
            <a:pPr>
              <a:lnSpc>
                <a:spcPct val="110000"/>
              </a:lnSpc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2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Primary Keys</a:t>
            </a:r>
            <a:endParaRPr lang="en-US" altLang="en-US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588168"/>
            <a:ext cx="8305800" cy="427923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 field or combination of fields that uniquely identifies records in a table.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Use an existing field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Use a combination of fields (concatenated key)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Create a new field using the </a:t>
            </a:r>
            <a:r>
              <a:rPr lang="en-US" altLang="en-US" sz="3600" dirty="0" err="1">
                <a:latin typeface="Arial" panose="020B0604020202020204" pitchFamily="34" charset="0"/>
                <a:ea typeface="+mn-ea"/>
                <a:cs typeface="+mn-cs"/>
              </a:rPr>
              <a:t>Autonumber</a:t>
            </a: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 data type</a:t>
            </a:r>
          </a:p>
          <a:p>
            <a:pPr lvl="1">
              <a:lnSpc>
                <a:spcPct val="130000"/>
              </a:lnSpc>
              <a:buClr>
                <a:schemeClr val="tx2"/>
              </a:buClr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5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Field Data Types</a:t>
            </a:r>
            <a:endParaRPr lang="en-US" altLang="en-US" sz="6000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72127"/>
            <a:ext cx="3950367" cy="4879810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AutoNumber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Short Text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Hyperlink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Number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Large Number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Long Text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Date / Time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0125" y="1584573"/>
            <a:ext cx="4237271" cy="4543272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Currency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Yes / No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OLE Object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Attachment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Calculated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Lookup Wizard</a:t>
            </a:r>
            <a:endParaRPr lang="en-US" altLang="en-US" sz="3600" dirty="0">
              <a:latin typeface="Arial" panose="020B0604020202020204" pitchFamily="34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678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Field Properties</a:t>
            </a:r>
            <a:endParaRPr lang="en-US" altLang="en-US" sz="6000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4211"/>
            <a:ext cx="4114800" cy="3420979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Field Size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Format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Input Mask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Caption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Default Value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5761"/>
            <a:ext cx="4114800" cy="3343229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Validation Rule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Validation Text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Required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Allow 0 Length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Indexed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838200" y="5486400"/>
            <a:ext cx="746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These help to prevent GIGO</a:t>
            </a:r>
          </a:p>
        </p:txBody>
      </p:sp>
    </p:spTree>
    <p:extLst>
      <p:ext uri="{BB962C8B-B14F-4D97-AF65-F5344CB8AC3E}">
        <p14:creationId xmlns:p14="http://schemas.microsoft.com/office/powerpoint/2010/main" val="191374469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454</Words>
  <Application>Microsoft Office PowerPoint</Application>
  <PresentationFormat>On-screen Show (4:3)</PresentationFormat>
  <Paragraphs>117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Monotype Sorts</vt:lpstr>
      <vt:lpstr>Times New Roman</vt:lpstr>
      <vt:lpstr>Wingdings</vt:lpstr>
      <vt:lpstr>Blank Presentation</vt:lpstr>
      <vt:lpstr>Intro to MIS - MGS351</vt:lpstr>
      <vt:lpstr>Chapter Overview</vt:lpstr>
      <vt:lpstr>PowerPoint Presentation</vt:lpstr>
      <vt:lpstr>PowerPoint Presentation</vt:lpstr>
      <vt:lpstr>Designing Database Tables</vt:lpstr>
      <vt:lpstr>Creating Tables in Access</vt:lpstr>
      <vt:lpstr>Primary Keys</vt:lpstr>
      <vt:lpstr>Field Data Types</vt:lpstr>
      <vt:lpstr>Field Properties</vt:lpstr>
      <vt:lpstr>Questions &amp; Requested Updates from HR Users</vt:lpstr>
      <vt:lpstr>Quick Review</vt:lpstr>
      <vt:lpstr>Quick Review</vt:lpstr>
      <vt:lpstr>Quick Review</vt:lpstr>
      <vt:lpstr>Quick Review</vt:lpstr>
      <vt:lpstr>Quick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2020-01-17T02:13:09Z</dcterms:modified>
</cp:coreProperties>
</file>